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287" r:id="rId3"/>
    <p:sldId id="288" r:id="rId4"/>
    <p:sldId id="289" r:id="rId5"/>
    <p:sldId id="290" r:id="rId6"/>
    <p:sldId id="341" r:id="rId7"/>
    <p:sldId id="293" r:id="rId8"/>
    <p:sldId id="340" r:id="rId9"/>
    <p:sldId id="339" r:id="rId10"/>
    <p:sldId id="292" r:id="rId11"/>
    <p:sldId id="291" r:id="rId12"/>
    <p:sldId id="294" r:id="rId13"/>
    <p:sldId id="338" r:id="rId14"/>
    <p:sldId id="295" r:id="rId15"/>
    <p:sldId id="296" r:id="rId16"/>
    <p:sldId id="298" r:id="rId17"/>
    <p:sldId id="299" r:id="rId18"/>
    <p:sldId id="323" r:id="rId19"/>
    <p:sldId id="307" r:id="rId20"/>
    <p:sldId id="303" r:id="rId21"/>
    <p:sldId id="304" r:id="rId22"/>
    <p:sldId id="306" r:id="rId23"/>
    <p:sldId id="310" r:id="rId24"/>
    <p:sldId id="297" r:id="rId25"/>
    <p:sldId id="322" r:id="rId26"/>
    <p:sldId id="334" r:id="rId27"/>
    <p:sldId id="308" r:id="rId28"/>
    <p:sldId id="336" r:id="rId29"/>
    <p:sldId id="309" r:id="rId30"/>
    <p:sldId id="335" r:id="rId31"/>
    <p:sldId id="316" r:id="rId32"/>
    <p:sldId id="317" r:id="rId33"/>
    <p:sldId id="318" r:id="rId34"/>
    <p:sldId id="319" r:id="rId35"/>
    <p:sldId id="320" r:id="rId36"/>
    <p:sldId id="312" r:id="rId37"/>
    <p:sldId id="313" r:id="rId38"/>
    <p:sldId id="314" r:id="rId39"/>
    <p:sldId id="315" r:id="rId40"/>
    <p:sldId id="321" r:id="rId41"/>
    <p:sldId id="324" r:id="rId42"/>
    <p:sldId id="326" r:id="rId43"/>
    <p:sldId id="327" r:id="rId44"/>
    <p:sldId id="325" r:id="rId45"/>
    <p:sldId id="328" r:id="rId46"/>
    <p:sldId id="330"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341"/>
            <p14:sldId id="293"/>
            <p14:sldId id="340"/>
            <p14:sldId id="339"/>
            <p14:sldId id="292"/>
            <p14:sldId id="291"/>
            <p14:sldId id="294"/>
            <p14:sldId id="338"/>
            <p14:sldId id="295"/>
            <p14:sldId id="296"/>
            <p14:sldId id="298"/>
            <p14:sldId id="299"/>
            <p14:sldId id="323"/>
            <p14:sldId id="307"/>
            <p14:sldId id="303"/>
            <p14:sldId id="304"/>
            <p14:sldId id="306"/>
            <p14:sldId id="310"/>
            <p14:sldId id="297"/>
            <p14:sldId id="322"/>
            <p14:sldId id="334"/>
            <p14:sldId id="308"/>
            <p14:sldId id="336"/>
            <p14:sldId id="309"/>
            <p14:sldId id="335"/>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4585B3-0062-4020-AD27-699899334F15}" v="1176" dt="2022-02-02T15:29:55.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autoAdjust="0"/>
    <p:restoredTop sz="68102" autoAdjust="0"/>
  </p:normalViewPr>
  <p:slideViewPr>
    <p:cSldViewPr snapToGrid="0">
      <p:cViewPr varScale="1">
        <p:scale>
          <a:sx n="76" d="100"/>
          <a:sy n="76" d="100"/>
        </p:scale>
        <p:origin x="168" y="12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Ravenwood" userId="235a50095ae7ed15" providerId="LiveId" clId="{524585B3-0062-4020-AD27-699899334F15}"/>
    <pc:docChg chg="undo redo custSel addSld delSld modSld sldOrd modSection modShowInfo">
      <pc:chgData name="Katherine Ravenwood" userId="235a50095ae7ed15" providerId="LiveId" clId="{524585B3-0062-4020-AD27-699899334F15}" dt="2022-02-02T16:11:39.414" v="5849" actId="20577"/>
      <pc:docMkLst>
        <pc:docMk/>
      </pc:docMkLst>
      <pc:sldChg chg="modSp modNotesTx">
        <pc:chgData name="Katherine Ravenwood" userId="235a50095ae7ed15" providerId="LiveId" clId="{524585B3-0062-4020-AD27-699899334F15}" dt="2022-02-02T14:44:09.809" v="1921" actId="20577"/>
        <pc:sldMkLst>
          <pc:docMk/>
          <pc:sldMk cId="3182610128" sldId="256"/>
        </pc:sldMkLst>
        <pc:spChg chg="mod">
          <ac:chgData name="Katherine Ravenwood" userId="235a50095ae7ed15" providerId="LiveId" clId="{524585B3-0062-4020-AD27-699899334F15}" dt="2022-02-02T13:14:13.483" v="849" actId="20577"/>
          <ac:spMkLst>
            <pc:docMk/>
            <pc:sldMk cId="3182610128" sldId="256"/>
            <ac:spMk id="20" creationId="{D58EE397-24B6-4B6F-9C4C-CAB55C40C429}"/>
          </ac:spMkLst>
        </pc:spChg>
      </pc:sldChg>
      <pc:sldChg chg="modNotesTx">
        <pc:chgData name="Katherine Ravenwood" userId="235a50095ae7ed15" providerId="LiveId" clId="{524585B3-0062-4020-AD27-699899334F15}" dt="2022-02-02T14:44:21.857" v="1928" actId="20577"/>
        <pc:sldMkLst>
          <pc:docMk/>
          <pc:sldMk cId="482764564" sldId="287"/>
        </pc:sldMkLst>
      </pc:sldChg>
      <pc:sldChg chg="modSp modNotesTx">
        <pc:chgData name="Katherine Ravenwood" userId="235a50095ae7ed15" providerId="LiveId" clId="{524585B3-0062-4020-AD27-699899334F15}" dt="2022-02-02T14:44:33.097" v="1949" actId="20577"/>
        <pc:sldMkLst>
          <pc:docMk/>
          <pc:sldMk cId="2393551096" sldId="288"/>
        </pc:sldMkLst>
        <pc:spChg chg="mod">
          <ac:chgData name="Katherine Ravenwood" userId="235a50095ae7ed15" providerId="LiveId" clId="{524585B3-0062-4020-AD27-699899334F15}" dt="2022-02-02T05:00:58.265" v="819" actId="20577"/>
          <ac:spMkLst>
            <pc:docMk/>
            <pc:sldMk cId="2393551096" sldId="288"/>
            <ac:spMk id="42" creationId="{CC974613-1A27-48DC-9E59-AC47059F6983}"/>
          </ac:spMkLst>
        </pc:spChg>
      </pc:sldChg>
      <pc:sldChg chg="modSp mod modNotesTx">
        <pc:chgData name="Katherine Ravenwood" userId="235a50095ae7ed15" providerId="LiveId" clId="{524585B3-0062-4020-AD27-699899334F15}" dt="2022-02-02T15:01:45.725" v="2511" actId="1076"/>
        <pc:sldMkLst>
          <pc:docMk/>
          <pc:sldMk cId="4276002614" sldId="289"/>
        </pc:sldMkLst>
        <pc:spChg chg="mod">
          <ac:chgData name="Katherine Ravenwood" userId="235a50095ae7ed15" providerId="LiveId" clId="{524585B3-0062-4020-AD27-699899334F15}" dt="2022-02-02T15:01:45.725" v="2511" actId="1076"/>
          <ac:spMkLst>
            <pc:docMk/>
            <pc:sldMk cId="4276002614" sldId="289"/>
            <ac:spMk id="42" creationId="{CC974613-1A27-48DC-9E59-AC47059F6983}"/>
          </ac:spMkLst>
        </pc:spChg>
      </pc:sldChg>
      <pc:sldChg chg="modSp mod ord">
        <pc:chgData name="Katherine Ravenwood" userId="235a50095ae7ed15" providerId="LiveId" clId="{524585B3-0062-4020-AD27-699899334F15}" dt="2022-02-02T13:55:19.977" v="1255" actId="20577"/>
        <pc:sldMkLst>
          <pc:docMk/>
          <pc:sldMk cId="2223281304" sldId="291"/>
        </pc:sldMkLst>
        <pc:spChg chg="mod">
          <ac:chgData name="Katherine Ravenwood" userId="235a50095ae7ed15" providerId="LiveId" clId="{524585B3-0062-4020-AD27-699899334F15}" dt="2022-02-02T13:54:24.842" v="1224" actId="1035"/>
          <ac:spMkLst>
            <pc:docMk/>
            <pc:sldMk cId="2223281304" sldId="291"/>
            <ac:spMk id="79" creationId="{030DF469-3E5A-D44D-8A0F-42871D585702}"/>
          </ac:spMkLst>
        </pc:spChg>
        <pc:spChg chg="mod">
          <ac:chgData name="Katherine Ravenwood" userId="235a50095ae7ed15" providerId="LiveId" clId="{524585B3-0062-4020-AD27-699899334F15}" dt="2022-02-02T13:55:03.788" v="1251" actId="1035"/>
          <ac:spMkLst>
            <pc:docMk/>
            <pc:sldMk cId="2223281304" sldId="291"/>
            <ac:spMk id="80" creationId="{8CF085B1-86D1-2046-BCCB-8AE3705DEFF5}"/>
          </ac:spMkLst>
        </pc:spChg>
        <pc:spChg chg="mod">
          <ac:chgData name="Katherine Ravenwood" userId="235a50095ae7ed15" providerId="LiveId" clId="{524585B3-0062-4020-AD27-699899334F15}" dt="2022-02-02T13:54:47.250" v="1247" actId="1037"/>
          <ac:spMkLst>
            <pc:docMk/>
            <pc:sldMk cId="2223281304" sldId="291"/>
            <ac:spMk id="81" creationId="{B53A9B98-8312-BC4C-964D-404B37DFB3BF}"/>
          </ac:spMkLst>
        </pc:spChg>
        <pc:spChg chg="mod">
          <ac:chgData name="Katherine Ravenwood" userId="235a50095ae7ed15" providerId="LiveId" clId="{524585B3-0062-4020-AD27-699899334F15}" dt="2022-02-02T13:54:24.842" v="1224" actId="1035"/>
          <ac:spMkLst>
            <pc:docMk/>
            <pc:sldMk cId="2223281304" sldId="291"/>
            <ac:spMk id="85" creationId="{B5B0C920-8EBB-E34C-8D23-1B33319AF8D6}"/>
          </ac:spMkLst>
        </pc:spChg>
        <pc:spChg chg="mod">
          <ac:chgData name="Katherine Ravenwood" userId="235a50095ae7ed15" providerId="LiveId" clId="{524585B3-0062-4020-AD27-699899334F15}" dt="2022-02-02T13:55:03.788" v="1251" actId="1035"/>
          <ac:spMkLst>
            <pc:docMk/>
            <pc:sldMk cId="2223281304" sldId="291"/>
            <ac:spMk id="91" creationId="{7B56081E-A314-194F-9E2D-2FA5DC86FB7A}"/>
          </ac:spMkLst>
        </pc:spChg>
        <pc:spChg chg="mod">
          <ac:chgData name="Katherine Ravenwood" userId="235a50095ae7ed15" providerId="LiveId" clId="{524585B3-0062-4020-AD27-699899334F15}" dt="2022-02-02T13:54:24.842" v="1224" actId="1035"/>
          <ac:spMkLst>
            <pc:docMk/>
            <pc:sldMk cId="2223281304" sldId="291"/>
            <ac:spMk id="94" creationId="{69DF190E-4FDB-8948-A02A-81EE192D0314}"/>
          </ac:spMkLst>
        </pc:spChg>
        <pc:spChg chg="mod">
          <ac:chgData name="Katherine Ravenwood" userId="235a50095ae7ed15" providerId="LiveId" clId="{524585B3-0062-4020-AD27-699899334F15}" dt="2022-02-02T13:54:24.842" v="1224" actId="1035"/>
          <ac:spMkLst>
            <pc:docMk/>
            <pc:sldMk cId="2223281304" sldId="291"/>
            <ac:spMk id="95" creationId="{E29BC4C5-E566-5141-A209-C6687A37C371}"/>
          </ac:spMkLst>
        </pc:spChg>
        <pc:spChg chg="mod">
          <ac:chgData name="Katherine Ravenwood" userId="235a50095ae7ed15" providerId="LiveId" clId="{524585B3-0062-4020-AD27-699899334F15}" dt="2022-02-02T13:54:47.250" v="1247" actId="1037"/>
          <ac:spMkLst>
            <pc:docMk/>
            <pc:sldMk cId="2223281304" sldId="291"/>
            <ac:spMk id="96" creationId="{555A72CF-EFCB-9D48-8235-30B8A71D6AB3}"/>
          </ac:spMkLst>
        </pc:spChg>
        <pc:spChg chg="mod">
          <ac:chgData name="Katherine Ravenwood" userId="235a50095ae7ed15" providerId="LiveId" clId="{524585B3-0062-4020-AD27-699899334F15}" dt="2022-02-02T13:55:19.977" v="1255" actId="20577"/>
          <ac:spMkLst>
            <pc:docMk/>
            <pc:sldMk cId="2223281304" sldId="291"/>
            <ac:spMk id="97" creationId="{756BEEB0-3C02-E04C-99AE-872DD7796C56}"/>
          </ac:spMkLst>
        </pc:spChg>
        <pc:spChg chg="mod">
          <ac:chgData name="Katherine Ravenwood" userId="235a50095ae7ed15" providerId="LiveId" clId="{524585B3-0062-4020-AD27-699899334F15}" dt="2022-02-02T13:55:03.788" v="1251" actId="1035"/>
          <ac:spMkLst>
            <pc:docMk/>
            <pc:sldMk cId="2223281304" sldId="291"/>
            <ac:spMk id="98" creationId="{2BD2EE89-DD8B-754C-BA15-3CCA93AC8A89}"/>
          </ac:spMkLst>
        </pc:spChg>
        <pc:spChg chg="mod">
          <ac:chgData name="Katherine Ravenwood" userId="235a50095ae7ed15" providerId="LiveId" clId="{524585B3-0062-4020-AD27-699899334F15}" dt="2022-02-02T13:55:03.788" v="1251" actId="1035"/>
          <ac:spMkLst>
            <pc:docMk/>
            <pc:sldMk cId="2223281304" sldId="291"/>
            <ac:spMk id="99" creationId="{7483D689-DB5E-AD45-AD95-B7E3F9204EE4}"/>
          </ac:spMkLst>
        </pc:spChg>
        <pc:grpChg chg="mod">
          <ac:chgData name="Katherine Ravenwood" userId="235a50095ae7ed15" providerId="LiveId" clId="{524585B3-0062-4020-AD27-699899334F15}" dt="2022-02-02T13:54:47.250" v="1247" actId="1037"/>
          <ac:grpSpMkLst>
            <pc:docMk/>
            <pc:sldMk cId="2223281304" sldId="291"/>
            <ac:grpSpMk id="86" creationId="{62C0D204-2A36-FC4D-9F2E-75B6CB18762C}"/>
          </ac:grpSpMkLst>
        </pc:grpChg>
      </pc:sldChg>
      <pc:sldChg chg="ord">
        <pc:chgData name="Katherine Ravenwood" userId="235a50095ae7ed15" providerId="LiveId" clId="{524585B3-0062-4020-AD27-699899334F15}" dt="2022-02-02T13:42:20.288" v="1044"/>
        <pc:sldMkLst>
          <pc:docMk/>
          <pc:sldMk cId="3748857689" sldId="292"/>
        </pc:sldMkLst>
      </pc:sldChg>
      <pc:sldChg chg="addSp delSp modSp mod ord delAnim modAnim">
        <pc:chgData name="Katherine Ravenwood" userId="235a50095ae7ed15" providerId="LiveId" clId="{524585B3-0062-4020-AD27-699899334F15}" dt="2022-02-02T13:44:50.205" v="1146" actId="20577"/>
        <pc:sldMkLst>
          <pc:docMk/>
          <pc:sldMk cId="2944647504" sldId="294"/>
        </pc:sldMkLst>
        <pc:spChg chg="mod">
          <ac:chgData name="Katherine Ravenwood" userId="235a50095ae7ed15" providerId="LiveId" clId="{524585B3-0062-4020-AD27-699899334F15}" dt="2022-02-02T03:34:53.408" v="13" actId="1076"/>
          <ac:spMkLst>
            <pc:docMk/>
            <pc:sldMk cId="2944647504" sldId="294"/>
            <ac:spMk id="17" creationId="{ED6A15FD-FB40-44CE-A0E1-94B814BF5B7D}"/>
          </ac:spMkLst>
        </pc:spChg>
        <pc:spChg chg="add mod">
          <ac:chgData name="Katherine Ravenwood" userId="235a50095ae7ed15" providerId="LiveId" clId="{524585B3-0062-4020-AD27-699899334F15}" dt="2022-02-02T04:28:15.139" v="503" actId="1076"/>
          <ac:spMkLst>
            <pc:docMk/>
            <pc:sldMk cId="2944647504" sldId="294"/>
            <ac:spMk id="21" creationId="{09705163-B7B3-43FF-ACED-EF69AB549DA0}"/>
          </ac:spMkLst>
        </pc:spChg>
        <pc:spChg chg="add mod">
          <ac:chgData name="Katherine Ravenwood" userId="235a50095ae7ed15" providerId="LiveId" clId="{524585B3-0062-4020-AD27-699899334F15}" dt="2022-02-02T13:44:50.205" v="1146" actId="20577"/>
          <ac:spMkLst>
            <pc:docMk/>
            <pc:sldMk cId="2944647504" sldId="294"/>
            <ac:spMk id="22" creationId="{3BC8C61B-D273-4FFF-A284-A1160CF40278}"/>
          </ac:spMkLst>
        </pc:spChg>
        <pc:spChg chg="add del mod">
          <ac:chgData name="Katherine Ravenwood" userId="235a50095ae7ed15" providerId="LiveId" clId="{524585B3-0062-4020-AD27-699899334F15}" dt="2022-02-02T04:34:41.258" v="518"/>
          <ac:spMkLst>
            <pc:docMk/>
            <pc:sldMk cId="2944647504" sldId="294"/>
            <ac:spMk id="23" creationId="{F4515D64-705C-4DCA-8570-DADADC7C4399}"/>
          </ac:spMkLst>
        </pc:spChg>
        <pc:spChg chg="add del mod">
          <ac:chgData name="Katherine Ravenwood" userId="235a50095ae7ed15" providerId="LiveId" clId="{524585B3-0062-4020-AD27-699899334F15}" dt="2022-02-02T04:33:24.898" v="510"/>
          <ac:spMkLst>
            <pc:docMk/>
            <pc:sldMk cId="2944647504" sldId="294"/>
            <ac:spMk id="24" creationId="{CC1EF076-C1A8-42FD-A84B-45EE6D9E7E89}"/>
          </ac:spMkLst>
        </pc:spChg>
        <pc:spChg chg="add del mod">
          <ac:chgData name="Katherine Ravenwood" userId="235a50095ae7ed15" providerId="LiveId" clId="{524585B3-0062-4020-AD27-699899334F15}" dt="2022-02-02T04:33:57.986" v="513"/>
          <ac:spMkLst>
            <pc:docMk/>
            <pc:sldMk cId="2944647504" sldId="294"/>
            <ac:spMk id="25" creationId="{C0DBAF30-EBBA-4DF5-9EC4-17248868AB41}"/>
          </ac:spMkLst>
        </pc:spChg>
        <pc:spChg chg="add del mod">
          <ac:chgData name="Katherine Ravenwood" userId="235a50095ae7ed15" providerId="LiveId" clId="{524585B3-0062-4020-AD27-699899334F15}" dt="2022-02-02T04:34:24.626" v="516"/>
          <ac:spMkLst>
            <pc:docMk/>
            <pc:sldMk cId="2944647504" sldId="294"/>
            <ac:spMk id="26" creationId="{9057A758-5AEC-4B64-A591-8DC9D1059DC4}"/>
          </ac:spMkLst>
        </pc:spChg>
        <pc:spChg chg="add del mod">
          <ac:chgData name="Katherine Ravenwood" userId="235a50095ae7ed15" providerId="LiveId" clId="{524585B3-0062-4020-AD27-699899334F15}" dt="2022-02-02T04:36:48.656" v="547" actId="478"/>
          <ac:spMkLst>
            <pc:docMk/>
            <pc:sldMk cId="2944647504" sldId="294"/>
            <ac:spMk id="28" creationId="{192F347D-11BE-45A5-96EC-B6E09D19F460}"/>
          </ac:spMkLst>
        </pc:spChg>
        <pc:spChg chg="del">
          <ac:chgData name="Katherine Ravenwood" userId="235a50095ae7ed15" providerId="LiveId" clId="{524585B3-0062-4020-AD27-699899334F15}" dt="2022-02-02T04:16:37.496" v="418" actId="21"/>
          <ac:spMkLst>
            <pc:docMk/>
            <pc:sldMk cId="2944647504" sldId="294"/>
            <ac:spMk id="34" creationId="{F25CE61D-E1C6-8D4B-A41B-6FA70D54162B}"/>
          </ac:spMkLst>
        </pc:spChg>
        <pc:spChg chg="mod">
          <ac:chgData name="Katherine Ravenwood" userId="235a50095ae7ed15" providerId="LiveId" clId="{524585B3-0062-4020-AD27-699899334F15}" dt="2022-02-02T03:35:33.643" v="15" actId="1076"/>
          <ac:spMkLst>
            <pc:docMk/>
            <pc:sldMk cId="2944647504" sldId="294"/>
            <ac:spMk id="45" creationId="{1D62EF16-EBA5-4A54-BFAB-A9C1002EF807}"/>
          </ac:spMkLst>
        </pc:spChg>
        <pc:spChg chg="del">
          <ac:chgData name="Katherine Ravenwood" userId="235a50095ae7ed15" providerId="LiveId" clId="{524585B3-0062-4020-AD27-699899334F15}" dt="2022-02-02T04:16:37.496" v="418" actId="21"/>
          <ac:spMkLst>
            <pc:docMk/>
            <pc:sldMk cId="2944647504" sldId="294"/>
            <ac:spMk id="74" creationId="{8E6FDA93-A7A6-4ECD-ADC4-C1DA8B508A29}"/>
          </ac:spMkLst>
        </pc:spChg>
        <pc:spChg chg="del">
          <ac:chgData name="Katherine Ravenwood" userId="235a50095ae7ed15" providerId="LiveId" clId="{524585B3-0062-4020-AD27-699899334F15}" dt="2022-02-02T04:16:37.496" v="418" actId="21"/>
          <ac:spMkLst>
            <pc:docMk/>
            <pc:sldMk cId="2944647504" sldId="294"/>
            <ac:spMk id="77" creationId="{C222E993-8B5D-4CEB-8389-E6455D02175E}"/>
          </ac:spMkLst>
        </pc:spChg>
      </pc:sldChg>
      <pc:sldChg chg="modNotesTx">
        <pc:chgData name="Katherine Ravenwood" userId="235a50095ae7ed15" providerId="LiveId" clId="{524585B3-0062-4020-AD27-699899334F15}" dt="2022-02-02T15:44:52.865" v="5811" actId="20577"/>
        <pc:sldMkLst>
          <pc:docMk/>
          <pc:sldMk cId="1262823265" sldId="295"/>
        </pc:sldMkLst>
      </pc:sldChg>
      <pc:sldChg chg="ord modNotesTx">
        <pc:chgData name="Katherine Ravenwood" userId="235a50095ae7ed15" providerId="LiveId" clId="{524585B3-0062-4020-AD27-699899334F15}" dt="2022-02-02T15:53:11.815" v="5828" actId="20577"/>
        <pc:sldMkLst>
          <pc:docMk/>
          <pc:sldMk cId="4071857219" sldId="297"/>
        </pc:sldMkLst>
      </pc:sldChg>
      <pc:sldChg chg="modNotesTx">
        <pc:chgData name="Katherine Ravenwood" userId="235a50095ae7ed15" providerId="LiveId" clId="{524585B3-0062-4020-AD27-699899334F15}" dt="2022-02-02T15:35:20.569" v="4961" actId="20577"/>
        <pc:sldMkLst>
          <pc:docMk/>
          <pc:sldMk cId="3773473030" sldId="298"/>
        </pc:sldMkLst>
      </pc:sldChg>
      <pc:sldChg chg="modNotesTx">
        <pc:chgData name="Katherine Ravenwood" userId="235a50095ae7ed15" providerId="LiveId" clId="{524585B3-0062-4020-AD27-699899334F15}" dt="2022-02-02T15:36:01.633" v="5102" actId="20577"/>
        <pc:sldMkLst>
          <pc:docMk/>
          <pc:sldMk cId="2811426192" sldId="299"/>
        </pc:sldMkLst>
      </pc:sldChg>
      <pc:sldChg chg="modNotesTx">
        <pc:chgData name="Katherine Ravenwood" userId="235a50095ae7ed15" providerId="LiveId" clId="{524585B3-0062-4020-AD27-699899334F15}" dt="2022-02-02T15:39:56.007" v="5449" actId="20577"/>
        <pc:sldMkLst>
          <pc:docMk/>
          <pc:sldMk cId="493920097" sldId="303"/>
        </pc:sldMkLst>
      </pc:sldChg>
      <pc:sldChg chg="ord modNotesTx">
        <pc:chgData name="Katherine Ravenwood" userId="235a50095ae7ed15" providerId="LiveId" clId="{524585B3-0062-4020-AD27-699899334F15}" dt="2022-02-02T15:50:33.423" v="5825" actId="20577"/>
        <pc:sldMkLst>
          <pc:docMk/>
          <pc:sldMk cId="551092564" sldId="306"/>
        </pc:sldMkLst>
      </pc:sldChg>
      <pc:sldChg chg="ord modNotesTx">
        <pc:chgData name="Katherine Ravenwood" userId="235a50095ae7ed15" providerId="LiveId" clId="{524585B3-0062-4020-AD27-699899334F15}" dt="2022-02-02T15:45:19.887" v="5814" actId="20577"/>
        <pc:sldMkLst>
          <pc:docMk/>
          <pc:sldMk cId="1504034060" sldId="307"/>
        </pc:sldMkLst>
      </pc:sldChg>
      <pc:sldChg chg="ord">
        <pc:chgData name="Katherine Ravenwood" userId="235a50095ae7ed15" providerId="LiveId" clId="{524585B3-0062-4020-AD27-699899334F15}" dt="2022-02-02T15:50:26.286" v="5822"/>
        <pc:sldMkLst>
          <pc:docMk/>
          <pc:sldMk cId="2153935017" sldId="310"/>
        </pc:sldMkLst>
      </pc:sldChg>
      <pc:sldChg chg="add del">
        <pc:chgData name="Katherine Ravenwood" userId="235a50095ae7ed15" providerId="LiveId" clId="{524585B3-0062-4020-AD27-699899334F15}" dt="2022-02-02T03:45:21.317" v="26" actId="47"/>
        <pc:sldMkLst>
          <pc:docMk/>
          <pc:sldMk cId="236176490" sldId="311"/>
        </pc:sldMkLst>
      </pc:sldChg>
      <pc:sldChg chg="modNotesTx">
        <pc:chgData name="Katherine Ravenwood" userId="235a50095ae7ed15" providerId="LiveId" clId="{524585B3-0062-4020-AD27-699899334F15}" dt="2022-02-02T15:54:38.259" v="5831" actId="20577"/>
        <pc:sldMkLst>
          <pc:docMk/>
          <pc:sldMk cId="422490354" sldId="322"/>
        </pc:sldMkLst>
      </pc:sldChg>
      <pc:sldChg chg="modSp">
        <pc:chgData name="Katherine Ravenwood" userId="235a50095ae7ed15" providerId="LiveId" clId="{524585B3-0062-4020-AD27-699899334F15}" dt="2022-02-02T04:54:41.007" v="814" actId="20577"/>
        <pc:sldMkLst>
          <pc:docMk/>
          <pc:sldMk cId="394336044" sldId="323"/>
        </pc:sldMkLst>
        <pc:spChg chg="mod">
          <ac:chgData name="Katherine Ravenwood" userId="235a50095ae7ed15" providerId="LiveId" clId="{524585B3-0062-4020-AD27-699899334F15}" dt="2022-02-02T04:54:41.007" v="814" actId="20577"/>
          <ac:spMkLst>
            <pc:docMk/>
            <pc:sldMk cId="394336044" sldId="323"/>
            <ac:spMk id="569" creationId="{01C87E9A-4E6E-45E5-8101-C9D161E1C955}"/>
          </ac:spMkLst>
        </pc:spChg>
      </pc:sldChg>
      <pc:sldChg chg="modSp modNotesTx">
        <pc:chgData name="Katherine Ravenwood" userId="235a50095ae7ed15" providerId="LiveId" clId="{524585B3-0062-4020-AD27-699899334F15}" dt="2022-02-02T16:11:39.414" v="5849" actId="20577"/>
        <pc:sldMkLst>
          <pc:docMk/>
          <pc:sldMk cId="1981721062" sldId="327"/>
        </pc:sldMkLst>
        <pc:spChg chg="mod">
          <ac:chgData name="Katherine Ravenwood" userId="235a50095ae7ed15" providerId="LiveId" clId="{524585B3-0062-4020-AD27-699899334F15}" dt="2022-02-02T14:28:01.019" v="1523" actId="20577"/>
          <ac:spMkLst>
            <pc:docMk/>
            <pc:sldMk cId="1981721062" sldId="327"/>
            <ac:spMk id="35" creationId="{F1CC3C1F-2413-4BD8-ADCE-6DF47E09BFB9}"/>
          </ac:spMkLst>
        </pc:spChg>
      </pc:sldChg>
      <pc:sldChg chg="del">
        <pc:chgData name="Katherine Ravenwood" userId="235a50095ae7ed15" providerId="LiveId" clId="{524585B3-0062-4020-AD27-699899334F15}" dt="2022-02-02T03:45:22.857" v="27" actId="47"/>
        <pc:sldMkLst>
          <pc:docMk/>
          <pc:sldMk cId="2623206900" sldId="332"/>
        </pc:sldMkLst>
      </pc:sldChg>
      <pc:sldChg chg="add del">
        <pc:chgData name="Katherine Ravenwood" userId="235a50095ae7ed15" providerId="LiveId" clId="{524585B3-0062-4020-AD27-699899334F15}" dt="2022-02-02T04:16:20.411" v="417" actId="47"/>
        <pc:sldMkLst>
          <pc:docMk/>
          <pc:sldMk cId="202035665" sldId="333"/>
        </pc:sldMkLst>
      </pc:sldChg>
      <pc:sldChg chg="add">
        <pc:chgData name="Katherine Ravenwood" userId="235a50095ae7ed15" providerId="LiveId" clId="{524585B3-0062-4020-AD27-699899334F15}" dt="2022-02-02T03:43:12.094" v="16"/>
        <pc:sldMkLst>
          <pc:docMk/>
          <pc:sldMk cId="340896821" sldId="334"/>
        </pc:sldMkLst>
      </pc:sldChg>
      <pc:sldChg chg="add del">
        <pc:chgData name="Katherine Ravenwood" userId="235a50095ae7ed15" providerId="LiveId" clId="{524585B3-0062-4020-AD27-699899334F15}" dt="2022-02-02T03:43:59.844" v="20"/>
        <pc:sldMkLst>
          <pc:docMk/>
          <pc:sldMk cId="2046595339" sldId="335"/>
        </pc:sldMkLst>
      </pc:sldChg>
      <pc:sldChg chg="add del">
        <pc:chgData name="Katherine Ravenwood" userId="235a50095ae7ed15" providerId="LiveId" clId="{524585B3-0062-4020-AD27-699899334F15}" dt="2022-02-02T03:43:50.804" v="18" actId="47"/>
        <pc:sldMkLst>
          <pc:docMk/>
          <pc:sldMk cId="2357020422" sldId="335"/>
        </pc:sldMkLst>
      </pc:sldChg>
      <pc:sldChg chg="add ord">
        <pc:chgData name="Katherine Ravenwood" userId="235a50095ae7ed15" providerId="LiveId" clId="{524585B3-0062-4020-AD27-699899334F15}" dt="2022-02-02T03:45:03.344" v="23"/>
        <pc:sldMkLst>
          <pc:docMk/>
          <pc:sldMk cId="2461139948" sldId="335"/>
        </pc:sldMkLst>
      </pc:sldChg>
      <pc:sldChg chg="add">
        <pc:chgData name="Katherine Ravenwood" userId="235a50095ae7ed15" providerId="LiveId" clId="{524585B3-0062-4020-AD27-699899334F15}" dt="2022-02-02T03:45:38.179" v="28"/>
        <pc:sldMkLst>
          <pc:docMk/>
          <pc:sldMk cId="1164036226" sldId="336"/>
        </pc:sldMkLst>
      </pc:sldChg>
      <pc:sldChg chg="delSp modSp add del mod delAnim modAnim">
        <pc:chgData name="Katherine Ravenwood" userId="235a50095ae7ed15" providerId="LiveId" clId="{524585B3-0062-4020-AD27-699899334F15}" dt="2022-02-02T13:16:29.858" v="851" actId="47"/>
        <pc:sldMkLst>
          <pc:docMk/>
          <pc:sldMk cId="1219705413" sldId="337"/>
        </pc:sldMkLst>
        <pc:spChg chg="mod">
          <ac:chgData name="Katherine Ravenwood" userId="235a50095ae7ed15" providerId="LiveId" clId="{524585B3-0062-4020-AD27-699899334F15}" dt="2022-02-02T04:01:20.838" v="334" actId="1076"/>
          <ac:spMkLst>
            <pc:docMk/>
            <pc:sldMk cId="1219705413" sldId="337"/>
            <ac:spMk id="24" creationId="{E3F06490-6768-AE48-AE14-300189C63FC8}"/>
          </ac:spMkLst>
        </pc:spChg>
        <pc:spChg chg="mod">
          <ac:chgData name="Katherine Ravenwood" userId="235a50095ae7ed15" providerId="LiveId" clId="{524585B3-0062-4020-AD27-699899334F15}" dt="2022-02-02T04:00:44.001" v="333" actId="1076"/>
          <ac:spMkLst>
            <pc:docMk/>
            <pc:sldMk cId="1219705413" sldId="337"/>
            <ac:spMk id="34" creationId="{CECCB9A9-03FE-475A-BFEA-4101A99AFB19}"/>
          </ac:spMkLst>
        </pc:spChg>
        <pc:spChg chg="mod">
          <ac:chgData name="Katherine Ravenwood" userId="235a50095ae7ed15" providerId="LiveId" clId="{524585B3-0062-4020-AD27-699899334F15}" dt="2022-02-02T04:00:44.001" v="333" actId="1076"/>
          <ac:spMkLst>
            <pc:docMk/>
            <pc:sldMk cId="1219705413" sldId="337"/>
            <ac:spMk id="35" creationId="{F1CC3C1F-2413-4BD8-ADCE-6DF47E09BFB9}"/>
          </ac:spMkLst>
        </pc:spChg>
        <pc:spChg chg="mod">
          <ac:chgData name="Katherine Ravenwood" userId="235a50095ae7ed15" providerId="LiveId" clId="{524585B3-0062-4020-AD27-699899334F15}" dt="2022-02-02T04:00:11.400" v="298" actId="1035"/>
          <ac:spMkLst>
            <pc:docMk/>
            <pc:sldMk cId="1219705413" sldId="337"/>
            <ac:spMk id="38" creationId="{303764A2-B3A1-4BBA-A4B0-3B59387DA9D6}"/>
          </ac:spMkLst>
        </pc:spChg>
        <pc:spChg chg="mod">
          <ac:chgData name="Katherine Ravenwood" userId="235a50095ae7ed15" providerId="LiveId" clId="{524585B3-0062-4020-AD27-699899334F15}" dt="2022-02-02T04:00:11.400" v="298" actId="1035"/>
          <ac:spMkLst>
            <pc:docMk/>
            <pc:sldMk cId="1219705413" sldId="337"/>
            <ac:spMk id="39" creationId="{2BD0E310-C4AA-4D2D-97BA-363B44FEF4A4}"/>
          </ac:spMkLst>
        </pc:spChg>
        <pc:spChg chg="mod">
          <ac:chgData name="Katherine Ravenwood" userId="235a50095ae7ed15" providerId="LiveId" clId="{524585B3-0062-4020-AD27-699899334F15}" dt="2022-02-02T03:59:09.537" v="269" actId="1035"/>
          <ac:spMkLst>
            <pc:docMk/>
            <pc:sldMk cId="1219705413" sldId="337"/>
            <ac:spMk id="41" creationId="{E5E0BF39-3D75-401A-AE14-82A7B91D772E}"/>
          </ac:spMkLst>
        </pc:spChg>
        <pc:spChg chg="mod">
          <ac:chgData name="Katherine Ravenwood" userId="235a50095ae7ed15" providerId="LiveId" clId="{524585B3-0062-4020-AD27-699899334F15}" dt="2022-02-02T03:59:09.537" v="269" actId="1035"/>
          <ac:spMkLst>
            <pc:docMk/>
            <pc:sldMk cId="1219705413" sldId="337"/>
            <ac:spMk id="42" creationId="{787063B3-7873-488A-99FD-E1C44A519136}"/>
          </ac:spMkLst>
        </pc:spChg>
        <pc:spChg chg="del mod">
          <ac:chgData name="Katherine Ravenwood" userId="235a50095ae7ed15" providerId="LiveId" clId="{524585B3-0062-4020-AD27-699899334F15}" dt="2022-02-02T03:56:17.321" v="86" actId="478"/>
          <ac:spMkLst>
            <pc:docMk/>
            <pc:sldMk cId="1219705413" sldId="337"/>
            <ac:spMk id="44" creationId="{A3C922DD-19F1-4B56-B6F2-9BA33559CAB9}"/>
          </ac:spMkLst>
        </pc:spChg>
        <pc:spChg chg="del mod">
          <ac:chgData name="Katherine Ravenwood" userId="235a50095ae7ed15" providerId="LiveId" clId="{524585B3-0062-4020-AD27-699899334F15}" dt="2022-02-02T03:56:30.779" v="87" actId="478"/>
          <ac:spMkLst>
            <pc:docMk/>
            <pc:sldMk cId="1219705413" sldId="337"/>
            <ac:spMk id="45" creationId="{0AA964B8-8BC7-42A1-99F3-FB7F42CBBB6A}"/>
          </ac:spMkLst>
        </pc:spChg>
      </pc:sldChg>
      <pc:sldChg chg="addSp delSp modSp add mod setBg addAnim delAnim modAnim modNotesTx">
        <pc:chgData name="Katherine Ravenwood" userId="235a50095ae7ed15" providerId="LiveId" clId="{524585B3-0062-4020-AD27-699899334F15}" dt="2022-02-02T15:22:13.464" v="3897" actId="20577"/>
        <pc:sldMkLst>
          <pc:docMk/>
          <pc:sldMk cId="3607190334" sldId="338"/>
        </pc:sldMkLst>
        <pc:spChg chg="del mod">
          <ac:chgData name="Katherine Ravenwood" userId="235a50095ae7ed15" providerId="LiveId" clId="{524585B3-0062-4020-AD27-699899334F15}" dt="2022-02-02T04:03:02.457" v="349" actId="478"/>
          <ac:spMkLst>
            <pc:docMk/>
            <pc:sldMk cId="3607190334" sldId="338"/>
            <ac:spMk id="2" creationId="{0BCE3EB3-65EA-D84A-9EA0-820B2DD4A853}"/>
          </ac:spMkLst>
        </pc:spChg>
        <pc:spChg chg="add del mod">
          <ac:chgData name="Katherine Ravenwood" userId="235a50095ae7ed15" providerId="LiveId" clId="{524585B3-0062-4020-AD27-699899334F15}" dt="2022-02-02T04:15:30.589" v="412" actId="478"/>
          <ac:spMkLst>
            <pc:docMk/>
            <pc:sldMk cId="3607190334" sldId="338"/>
            <ac:spMk id="6" creationId="{85DEB192-4868-4694-9675-6223B2377DAF}"/>
          </ac:spMkLst>
        </pc:spChg>
        <pc:spChg chg="add del mod">
          <ac:chgData name="Katherine Ravenwood" userId="235a50095ae7ed15" providerId="LiveId" clId="{524585B3-0062-4020-AD27-699899334F15}" dt="2022-02-02T04:15:52.508" v="416" actId="207"/>
          <ac:spMkLst>
            <pc:docMk/>
            <pc:sldMk cId="3607190334" sldId="338"/>
            <ac:spMk id="7" creationId="{A77B98B9-5FED-4D1C-B617-18D6035B7D44}"/>
          </ac:spMkLst>
        </pc:spChg>
        <pc:spChg chg="add">
          <ac:chgData name="Katherine Ravenwood" userId="235a50095ae7ed15" providerId="LiveId" clId="{524585B3-0062-4020-AD27-699899334F15}" dt="2022-02-02T04:13:11.720" v="381" actId="26606"/>
          <ac:spMkLst>
            <pc:docMk/>
            <pc:sldMk cId="3607190334" sldId="338"/>
            <ac:spMk id="8" creationId="{D3539FEE-81D3-4406-802E-60B20B16F4F6}"/>
          </ac:spMkLst>
        </pc:spChg>
        <pc:spChg chg="add">
          <ac:chgData name="Katherine Ravenwood" userId="235a50095ae7ed15" providerId="LiveId" clId="{524585B3-0062-4020-AD27-699899334F15}" dt="2022-02-02T04:13:11.720" v="381" actId="26606"/>
          <ac:spMkLst>
            <pc:docMk/>
            <pc:sldMk cId="3607190334" sldId="338"/>
            <ac:spMk id="11" creationId="{2151139A-886F-4B97-8815-729AD3831BBD}"/>
          </ac:spMkLst>
        </pc:spChg>
        <pc:spChg chg="add">
          <ac:chgData name="Katherine Ravenwood" userId="235a50095ae7ed15" providerId="LiveId" clId="{524585B3-0062-4020-AD27-699899334F15}" dt="2022-02-02T04:13:11.720" v="381" actId="26606"/>
          <ac:spMkLst>
            <pc:docMk/>
            <pc:sldMk cId="3607190334" sldId="338"/>
            <ac:spMk id="13" creationId="{AB5E08C4-8CDD-4623-A5B8-E998C6DEE3B7}"/>
          </ac:spMkLst>
        </pc:spChg>
        <pc:spChg chg="del mod">
          <ac:chgData name="Katherine Ravenwood" userId="235a50095ae7ed15" providerId="LiveId" clId="{524585B3-0062-4020-AD27-699899334F15}" dt="2022-02-02T04:02:59.674" v="348" actId="478"/>
          <ac:spMkLst>
            <pc:docMk/>
            <pc:sldMk cId="3607190334" sldId="338"/>
            <ac:spMk id="14" creationId="{78A6C4BA-5E0A-2641-8AE6-81F041D603B2}"/>
          </ac:spMkLst>
        </pc:spChg>
        <pc:spChg chg="add mod">
          <ac:chgData name="Katherine Ravenwood" userId="235a50095ae7ed15" providerId="LiveId" clId="{524585B3-0062-4020-AD27-699899334F15}" dt="2022-02-02T14:04:50.642" v="1323" actId="207"/>
          <ac:spMkLst>
            <pc:docMk/>
            <pc:sldMk cId="3607190334" sldId="338"/>
            <ac:spMk id="14" creationId="{DC37D89A-AEE4-4A8E-BF93-4AE1FAA24E4F}"/>
          </ac:spMkLst>
        </pc:spChg>
        <pc:spChg chg="add">
          <ac:chgData name="Katherine Ravenwood" userId="235a50095ae7ed15" providerId="LiveId" clId="{524585B3-0062-4020-AD27-699899334F15}" dt="2022-02-02T04:13:11.720" v="381" actId="26606"/>
          <ac:spMkLst>
            <pc:docMk/>
            <pc:sldMk cId="3607190334" sldId="338"/>
            <ac:spMk id="15" creationId="{15F33878-D502-4FFA-8ACE-F2AECDB2A23F}"/>
          </ac:spMkLst>
        </pc:spChg>
        <pc:spChg chg="del">
          <ac:chgData name="Katherine Ravenwood" userId="235a50095ae7ed15" providerId="LiveId" clId="{524585B3-0062-4020-AD27-699899334F15}" dt="2022-02-02T04:02:57.881" v="347" actId="478"/>
          <ac:spMkLst>
            <pc:docMk/>
            <pc:sldMk cId="3607190334" sldId="338"/>
            <ac:spMk id="17" creationId="{3B46E7ED-0520-C34E-84FA-5C5D3D2CE790}"/>
          </ac:spMkLst>
        </pc:spChg>
        <pc:spChg chg="del">
          <ac:chgData name="Katherine Ravenwood" userId="235a50095ae7ed15" providerId="LiveId" clId="{524585B3-0062-4020-AD27-699899334F15}" dt="2022-02-02T04:02:56.561" v="346" actId="478"/>
          <ac:spMkLst>
            <pc:docMk/>
            <pc:sldMk cId="3607190334" sldId="338"/>
            <ac:spMk id="18" creationId="{D19EAE62-7280-E245-B76F-7578343B14C2}"/>
          </ac:spMkLst>
        </pc:spChg>
        <pc:spChg chg="add">
          <ac:chgData name="Katherine Ravenwood" userId="235a50095ae7ed15" providerId="LiveId" clId="{524585B3-0062-4020-AD27-699899334F15}" dt="2022-02-02T04:13:11.720" v="381" actId="26606"/>
          <ac:spMkLst>
            <pc:docMk/>
            <pc:sldMk cId="3607190334" sldId="338"/>
            <ac:spMk id="19" creationId="{DC701763-729E-462F-A5A8-E0DEFEB1E2E4}"/>
          </ac:spMkLst>
        </pc:spChg>
        <pc:spChg chg="del">
          <ac:chgData name="Katherine Ravenwood" userId="235a50095ae7ed15" providerId="LiveId" clId="{524585B3-0062-4020-AD27-699899334F15}" dt="2022-02-02T04:02:54.425" v="345" actId="478"/>
          <ac:spMkLst>
            <pc:docMk/>
            <pc:sldMk cId="3607190334" sldId="338"/>
            <ac:spMk id="20" creationId="{A4789044-45F9-314D-82F5-FE1C07629B84}"/>
          </ac:spMkLst>
        </pc:spChg>
        <pc:spChg chg="add del mod">
          <ac:chgData name="Katherine Ravenwood" userId="235a50095ae7ed15" providerId="LiveId" clId="{524585B3-0062-4020-AD27-699899334F15}" dt="2022-02-02T04:15:40.241" v="414" actId="478"/>
          <ac:spMkLst>
            <pc:docMk/>
            <pc:sldMk cId="3607190334" sldId="338"/>
            <ac:spMk id="21" creationId="{0214D8DD-7E4D-4533-8F96-46913B08DF05}"/>
          </ac:spMkLst>
        </pc:spChg>
        <pc:spChg chg="add mod">
          <ac:chgData name="Katherine Ravenwood" userId="235a50095ae7ed15" providerId="LiveId" clId="{524585B3-0062-4020-AD27-699899334F15}" dt="2022-02-02T04:19:58.986" v="441" actId="1076"/>
          <ac:spMkLst>
            <pc:docMk/>
            <pc:sldMk cId="3607190334" sldId="338"/>
            <ac:spMk id="22" creationId="{4A6A7398-A38A-44AC-9862-6B2AE50BEA9E}"/>
          </ac:spMkLst>
        </pc:spChg>
        <pc:spChg chg="add mod">
          <ac:chgData name="Katherine Ravenwood" userId="235a50095ae7ed15" providerId="LiveId" clId="{524585B3-0062-4020-AD27-699899334F15}" dt="2022-02-02T15:10:41.641" v="2626" actId="20577"/>
          <ac:spMkLst>
            <pc:docMk/>
            <pc:sldMk cId="3607190334" sldId="338"/>
            <ac:spMk id="23" creationId="{D493F677-3B04-47D3-AFF0-FDCE49289F67}"/>
          </ac:spMkLst>
        </pc:spChg>
        <pc:spChg chg="del">
          <ac:chgData name="Katherine Ravenwood" userId="235a50095ae7ed15" providerId="LiveId" clId="{524585B3-0062-4020-AD27-699899334F15}" dt="2022-02-02T04:02:52.945" v="344" actId="478"/>
          <ac:spMkLst>
            <pc:docMk/>
            <pc:sldMk cId="3607190334" sldId="338"/>
            <ac:spMk id="24" creationId="{1899A184-9199-1D4E-BB46-3F7E9A9A5B2B}"/>
          </ac:spMkLst>
        </pc:spChg>
        <pc:spChg chg="del">
          <ac:chgData name="Katherine Ravenwood" userId="235a50095ae7ed15" providerId="LiveId" clId="{524585B3-0062-4020-AD27-699899334F15}" dt="2022-02-02T04:02:51.018" v="343" actId="478"/>
          <ac:spMkLst>
            <pc:docMk/>
            <pc:sldMk cId="3607190334" sldId="338"/>
            <ac:spMk id="25" creationId="{63D660E6-5CEF-8542-872C-59E186C2F7F2}"/>
          </ac:spMkLst>
        </pc:spChg>
        <pc:spChg chg="add mod">
          <ac:chgData name="Katherine Ravenwood" userId="235a50095ae7ed15" providerId="LiveId" clId="{524585B3-0062-4020-AD27-699899334F15}" dt="2022-02-02T04:20:50.163" v="446" actId="14100"/>
          <ac:spMkLst>
            <pc:docMk/>
            <pc:sldMk cId="3607190334" sldId="338"/>
            <ac:spMk id="26" creationId="{08CD954C-BB80-4273-8DDA-4BE5630CA1D7}"/>
          </ac:spMkLst>
        </pc:spChg>
        <pc:spChg chg="del mod">
          <ac:chgData name="Katherine Ravenwood" userId="235a50095ae7ed15" providerId="LiveId" clId="{524585B3-0062-4020-AD27-699899334F15}" dt="2022-02-02T04:02:48.898" v="342" actId="478"/>
          <ac:spMkLst>
            <pc:docMk/>
            <pc:sldMk cId="3607190334" sldId="338"/>
            <ac:spMk id="28" creationId="{2A91E3C3-5327-174B-8F67-8B6862FBD663}"/>
          </ac:spMkLst>
        </pc:spChg>
        <pc:picChg chg="mod ord">
          <ac:chgData name="Katherine Ravenwood" userId="235a50095ae7ed15" providerId="LiveId" clId="{524585B3-0062-4020-AD27-699899334F15}" dt="2022-02-02T14:01:42.681" v="1270" actId="1036"/>
          <ac:picMkLst>
            <pc:docMk/>
            <pc:sldMk cId="3607190334" sldId="338"/>
            <ac:picMk id="4" creationId="{7CAE795D-F749-4F32-92B2-F0937E9FDA4D}"/>
          </ac:picMkLst>
        </pc:picChg>
        <pc:picChg chg="mod ord">
          <ac:chgData name="Katherine Ravenwood" userId="235a50095ae7ed15" providerId="LiveId" clId="{524585B3-0062-4020-AD27-699899334F15}" dt="2022-02-02T14:01:42.681" v="1270" actId="1036"/>
          <ac:picMkLst>
            <pc:docMk/>
            <pc:sldMk cId="3607190334" sldId="338"/>
            <ac:picMk id="5" creationId="{3A734DEC-7097-4730-ADAC-7F2A9E52E30F}"/>
          </ac:picMkLst>
        </pc:picChg>
      </pc:sldChg>
      <pc:sldChg chg="addSp delSp modSp add mod ord delAnim modAnim">
        <pc:chgData name="Katherine Ravenwood" userId="235a50095ae7ed15" providerId="LiveId" clId="{524585B3-0062-4020-AD27-699899334F15}" dt="2022-02-02T04:51:41.092" v="813" actId="1076"/>
        <pc:sldMkLst>
          <pc:docMk/>
          <pc:sldMk cId="2149868763" sldId="339"/>
        </pc:sldMkLst>
        <pc:spChg chg="add mod">
          <ac:chgData name="Katherine Ravenwood" userId="235a50095ae7ed15" providerId="LiveId" clId="{524585B3-0062-4020-AD27-699899334F15}" dt="2022-02-02T04:48:55.597" v="800" actId="1076"/>
          <ac:spMkLst>
            <pc:docMk/>
            <pc:sldMk cId="2149868763" sldId="339"/>
            <ac:spMk id="10" creationId="{5579C7D8-5867-4228-B9B3-5F7BF055DAFE}"/>
          </ac:spMkLst>
        </pc:spChg>
        <pc:spChg chg="add mod">
          <ac:chgData name="Katherine Ravenwood" userId="235a50095ae7ed15" providerId="LiveId" clId="{524585B3-0062-4020-AD27-699899334F15}" dt="2022-02-02T04:48:55.597" v="800" actId="1076"/>
          <ac:spMkLst>
            <pc:docMk/>
            <pc:sldMk cId="2149868763" sldId="339"/>
            <ac:spMk id="11" creationId="{6024FE77-3109-4CD8-A59E-37896F626FD8}"/>
          </ac:spMkLst>
        </pc:spChg>
        <pc:spChg chg="add mod">
          <ac:chgData name="Katherine Ravenwood" userId="235a50095ae7ed15" providerId="LiveId" clId="{524585B3-0062-4020-AD27-699899334F15}" dt="2022-02-02T04:48:55.597" v="800" actId="1076"/>
          <ac:spMkLst>
            <pc:docMk/>
            <pc:sldMk cId="2149868763" sldId="339"/>
            <ac:spMk id="12" creationId="{11D1F94F-6C8C-479B-A40A-639EC401695E}"/>
          </ac:spMkLst>
        </pc:spChg>
        <pc:spChg chg="add mod">
          <ac:chgData name="Katherine Ravenwood" userId="235a50095ae7ed15" providerId="LiveId" clId="{524585B3-0062-4020-AD27-699899334F15}" dt="2022-02-02T04:48:55.597" v="800" actId="1076"/>
          <ac:spMkLst>
            <pc:docMk/>
            <pc:sldMk cId="2149868763" sldId="339"/>
            <ac:spMk id="13" creationId="{9B2D0A6A-2D4B-46F4-AD41-50FD03DD79D2}"/>
          </ac:spMkLst>
        </pc:spChg>
        <pc:spChg chg="mod">
          <ac:chgData name="Katherine Ravenwood" userId="235a50095ae7ed15" providerId="LiveId" clId="{524585B3-0062-4020-AD27-699899334F15}" dt="2022-02-02T04:44:25.864" v="621" actId="20577"/>
          <ac:spMkLst>
            <pc:docMk/>
            <pc:sldMk cId="2149868763" sldId="339"/>
            <ac:spMk id="24" creationId="{E3F06490-6768-AE48-AE14-300189C63FC8}"/>
          </ac:spMkLst>
        </pc:spChg>
        <pc:spChg chg="del">
          <ac:chgData name="Katherine Ravenwood" userId="235a50095ae7ed15" providerId="LiveId" clId="{524585B3-0062-4020-AD27-699899334F15}" dt="2022-02-02T04:45:36.883" v="655" actId="478"/>
          <ac:spMkLst>
            <pc:docMk/>
            <pc:sldMk cId="2149868763" sldId="339"/>
            <ac:spMk id="34" creationId="{CECCB9A9-03FE-475A-BFEA-4101A99AFB19}"/>
          </ac:spMkLst>
        </pc:spChg>
        <pc:spChg chg="del">
          <ac:chgData name="Katherine Ravenwood" userId="235a50095ae7ed15" providerId="LiveId" clId="{524585B3-0062-4020-AD27-699899334F15}" dt="2022-02-02T04:45:38.449" v="656" actId="478"/>
          <ac:spMkLst>
            <pc:docMk/>
            <pc:sldMk cId="2149868763" sldId="339"/>
            <ac:spMk id="35" creationId="{F1CC3C1F-2413-4BD8-ADCE-6DF47E09BFB9}"/>
          </ac:spMkLst>
        </pc:spChg>
        <pc:spChg chg="del">
          <ac:chgData name="Katherine Ravenwood" userId="235a50095ae7ed15" providerId="LiveId" clId="{524585B3-0062-4020-AD27-699899334F15}" dt="2022-02-02T04:45:29.250" v="654" actId="478"/>
          <ac:spMkLst>
            <pc:docMk/>
            <pc:sldMk cId="2149868763" sldId="339"/>
            <ac:spMk id="38" creationId="{303764A2-B3A1-4BBA-A4B0-3B59387DA9D6}"/>
          </ac:spMkLst>
        </pc:spChg>
        <pc:spChg chg="mod">
          <ac:chgData name="Katherine Ravenwood" userId="235a50095ae7ed15" providerId="LiveId" clId="{524585B3-0062-4020-AD27-699899334F15}" dt="2022-02-02T04:49:06.239" v="802" actId="1076"/>
          <ac:spMkLst>
            <pc:docMk/>
            <pc:sldMk cId="2149868763" sldId="339"/>
            <ac:spMk id="39" creationId="{2BD0E310-C4AA-4D2D-97BA-363B44FEF4A4}"/>
          </ac:spMkLst>
        </pc:spChg>
        <pc:spChg chg="mod">
          <ac:chgData name="Katherine Ravenwood" userId="235a50095ae7ed15" providerId="LiveId" clId="{524585B3-0062-4020-AD27-699899334F15}" dt="2022-02-02T04:51:41.092" v="813" actId="1076"/>
          <ac:spMkLst>
            <pc:docMk/>
            <pc:sldMk cId="2149868763" sldId="339"/>
            <ac:spMk id="41" creationId="{E5E0BF39-3D75-401A-AE14-82A7B91D772E}"/>
          </ac:spMkLst>
        </pc:spChg>
        <pc:spChg chg="del">
          <ac:chgData name="Katherine Ravenwood" userId="235a50095ae7ed15" providerId="LiveId" clId="{524585B3-0062-4020-AD27-699899334F15}" dt="2022-02-02T04:45:21.833" v="653" actId="478"/>
          <ac:spMkLst>
            <pc:docMk/>
            <pc:sldMk cId="2149868763" sldId="339"/>
            <ac:spMk id="42" creationId="{787063B3-7873-488A-99FD-E1C44A519136}"/>
          </ac:spMkLst>
        </pc:spChg>
      </pc:sldChg>
      <pc:sldChg chg="new del ord">
        <pc:chgData name="Katherine Ravenwood" userId="235a50095ae7ed15" providerId="LiveId" clId="{524585B3-0062-4020-AD27-699899334F15}" dt="2022-02-02T04:44:06.287" v="585" actId="47"/>
        <pc:sldMkLst>
          <pc:docMk/>
          <pc:sldMk cId="4134553556" sldId="339"/>
        </pc:sldMkLst>
      </pc:sldChg>
      <pc:sldChg chg="modSp add ord modNotesTx">
        <pc:chgData name="Katherine Ravenwood" userId="235a50095ae7ed15" providerId="LiveId" clId="{524585B3-0062-4020-AD27-699899334F15}" dt="2022-02-02T15:04:13.872" v="2603" actId="20577"/>
        <pc:sldMkLst>
          <pc:docMk/>
          <pc:sldMk cId="2278970134" sldId="340"/>
        </pc:sldMkLst>
        <pc:spChg chg="mod">
          <ac:chgData name="Katherine Ravenwood" userId="235a50095ae7ed15" providerId="LiveId" clId="{524585B3-0062-4020-AD27-699899334F15}" dt="2022-02-02T15:03:27.344" v="2516" actId="20577"/>
          <ac:spMkLst>
            <pc:docMk/>
            <pc:sldMk cId="2278970134" sldId="340"/>
            <ac:spMk id="34" creationId="{CECCB9A9-03FE-475A-BFEA-4101A99AFB19}"/>
          </ac:spMkLst>
        </pc:spChg>
        <pc:spChg chg="mod">
          <ac:chgData name="Katherine Ravenwood" userId="235a50095ae7ed15" providerId="LiveId" clId="{524585B3-0062-4020-AD27-699899334F15}" dt="2022-02-02T15:04:13.872" v="2603" actId="20577"/>
          <ac:spMkLst>
            <pc:docMk/>
            <pc:sldMk cId="2278970134" sldId="340"/>
            <ac:spMk id="35" creationId="{F1CC3C1F-2413-4BD8-ADCE-6DF47E09BFB9}"/>
          </ac:spMkLst>
        </pc:spChg>
      </pc:sldChg>
      <pc:sldChg chg="addSp delSp modSp add del mod delAnim">
        <pc:chgData name="Katherine Ravenwood" userId="235a50095ae7ed15" providerId="LiveId" clId="{524585B3-0062-4020-AD27-699899334F15}" dt="2022-02-02T13:41:58.669" v="1042" actId="47"/>
        <pc:sldMkLst>
          <pc:docMk/>
          <pc:sldMk cId="1592198679" sldId="341"/>
        </pc:sldMkLst>
        <pc:spChg chg="add del">
          <ac:chgData name="Katherine Ravenwood" userId="235a50095ae7ed15" providerId="LiveId" clId="{524585B3-0062-4020-AD27-699899334F15}" dt="2022-02-02T13:39:53.627" v="1035"/>
          <ac:spMkLst>
            <pc:docMk/>
            <pc:sldMk cId="1592198679" sldId="341"/>
            <ac:spMk id="3" creationId="{3DFD9E4C-7A2E-4FF5-AB1C-DE4A2355D17D}"/>
          </ac:spMkLst>
        </pc:spChg>
        <pc:spChg chg="add del">
          <ac:chgData name="Katherine Ravenwood" userId="235a50095ae7ed15" providerId="LiveId" clId="{524585B3-0062-4020-AD27-699899334F15}" dt="2022-02-02T13:39:53.627" v="1035"/>
          <ac:spMkLst>
            <pc:docMk/>
            <pc:sldMk cId="1592198679" sldId="341"/>
            <ac:spMk id="4" creationId="{85189C86-309D-4A4D-A998-B9B6BFB30A79}"/>
          </ac:spMkLst>
        </pc:spChg>
        <pc:spChg chg="add del">
          <ac:chgData name="Katherine Ravenwood" userId="235a50095ae7ed15" providerId="LiveId" clId="{524585B3-0062-4020-AD27-699899334F15}" dt="2022-02-02T13:40:04.971" v="1038"/>
          <ac:spMkLst>
            <pc:docMk/>
            <pc:sldMk cId="1592198679" sldId="341"/>
            <ac:spMk id="5" creationId="{B72A6558-BA7E-40D4-BD53-4F9107C79FFF}"/>
          </ac:spMkLst>
        </pc:spChg>
        <pc:spChg chg="add del mod">
          <ac:chgData name="Katherine Ravenwood" userId="235a50095ae7ed15" providerId="LiveId" clId="{524585B3-0062-4020-AD27-699899334F15}" dt="2022-02-02T13:40:49.715" v="1041"/>
          <ac:spMkLst>
            <pc:docMk/>
            <pc:sldMk cId="1592198679" sldId="341"/>
            <ac:spMk id="6" creationId="{F0FFCB66-59C4-49B3-AE1F-F11FD42557AE}"/>
          </ac:spMkLst>
        </pc:spChg>
        <pc:spChg chg="add del">
          <ac:chgData name="Katherine Ravenwood" userId="235a50095ae7ed15" providerId="LiveId" clId="{524585B3-0062-4020-AD27-699899334F15}" dt="2022-02-02T13:40:04.971" v="1038"/>
          <ac:spMkLst>
            <pc:docMk/>
            <pc:sldMk cId="1592198679" sldId="341"/>
            <ac:spMk id="8" creationId="{6E6FEB0F-74E2-4136-8CF3-FDCB101A252D}"/>
          </ac:spMkLst>
        </pc:spChg>
        <pc:spChg chg="del mod">
          <ac:chgData name="Katherine Ravenwood" userId="235a50095ae7ed15" providerId="LiveId" clId="{524585B3-0062-4020-AD27-699899334F15}" dt="2022-02-02T13:17:08.052" v="854" actId="478"/>
          <ac:spMkLst>
            <pc:docMk/>
            <pc:sldMk cId="1592198679" sldId="341"/>
            <ac:spMk id="11" creationId="{96A4746C-E0BD-4AED-ABAF-18EA10497B20}"/>
          </ac:spMkLst>
        </pc:spChg>
        <pc:spChg chg="del">
          <ac:chgData name="Katherine Ravenwood" userId="235a50095ae7ed15" providerId="LiveId" clId="{524585B3-0062-4020-AD27-699899334F15}" dt="2022-02-02T13:17:10.900" v="855" actId="478"/>
          <ac:spMkLst>
            <pc:docMk/>
            <pc:sldMk cId="1592198679" sldId="341"/>
            <ac:spMk id="14" creationId="{BBFA998E-2D7C-4C6C-BF7F-F537A8301331}"/>
          </ac:spMkLst>
        </pc:spChg>
        <pc:picChg chg="mod modCrop">
          <ac:chgData name="Katherine Ravenwood" userId="235a50095ae7ed15" providerId="LiveId" clId="{524585B3-0062-4020-AD27-699899334F15}" dt="2022-02-02T13:32:47.144" v="1031" actId="29295"/>
          <ac:picMkLst>
            <pc:docMk/>
            <pc:sldMk cId="1592198679" sldId="341"/>
            <ac:picMk id="7" creationId="{87414B90-93F1-AC4F-9962-907CDEF0DC44}"/>
          </ac:picMkLst>
        </pc:picChg>
      </pc:sldChg>
      <pc:sldChg chg="addSp delSp modSp add mod setBg delAnim modAnim modNotesTx">
        <pc:chgData name="Katherine Ravenwood" userId="235a50095ae7ed15" providerId="LiveId" clId="{524585B3-0062-4020-AD27-699899334F15}" dt="2022-02-02T15:02:29.273" v="2512" actId="20577"/>
        <pc:sldMkLst>
          <pc:docMk/>
          <pc:sldMk cId="1691036743" sldId="341"/>
        </pc:sldMkLst>
        <pc:spChg chg="add del mod">
          <ac:chgData name="Katherine Ravenwood" userId="235a50095ae7ed15" providerId="LiveId" clId="{524585B3-0062-4020-AD27-699899334F15}" dt="2022-02-02T14:24:51.679" v="1437"/>
          <ac:spMkLst>
            <pc:docMk/>
            <pc:sldMk cId="1691036743" sldId="341"/>
            <ac:spMk id="2" creationId="{90903E62-736B-4894-8A40-BCEE8DA91D38}"/>
          </ac:spMkLst>
        </pc:spChg>
        <pc:spChg chg="add mod">
          <ac:chgData name="Katherine Ravenwood" userId="235a50095ae7ed15" providerId="LiveId" clId="{524585B3-0062-4020-AD27-699899334F15}" dt="2022-02-02T14:26:21.887" v="1488" actId="113"/>
          <ac:spMkLst>
            <pc:docMk/>
            <pc:sldMk cId="1691036743" sldId="341"/>
            <ac:spMk id="6" creationId="{513FBDC2-B06C-4BE9-BAFF-18AA954E00E4}"/>
          </ac:spMkLst>
        </pc:spChg>
        <pc:spChg chg="add mod">
          <ac:chgData name="Katherine Ravenwood" userId="235a50095ae7ed15" providerId="LiveId" clId="{524585B3-0062-4020-AD27-699899334F15}" dt="2022-02-02T14:41:49.274" v="1836" actId="122"/>
          <ac:spMkLst>
            <pc:docMk/>
            <pc:sldMk cId="1691036743" sldId="341"/>
            <ac:spMk id="8" creationId="{33ED64CD-9021-40EF-8496-250E0EE39891}"/>
          </ac:spMkLst>
        </pc:spChg>
        <pc:spChg chg="del mod">
          <ac:chgData name="Katherine Ravenwood" userId="235a50095ae7ed15" providerId="LiveId" clId="{524585B3-0062-4020-AD27-699899334F15}" dt="2022-02-02T14:20:31.330" v="1329" actId="478"/>
          <ac:spMkLst>
            <pc:docMk/>
            <pc:sldMk cId="1691036743" sldId="341"/>
            <ac:spMk id="11" creationId="{96A4746C-E0BD-4AED-ABAF-18EA10497B20}"/>
          </ac:spMkLst>
        </pc:spChg>
        <pc:spChg chg="del">
          <ac:chgData name="Katherine Ravenwood" userId="235a50095ae7ed15" providerId="LiveId" clId="{524585B3-0062-4020-AD27-699899334F15}" dt="2022-02-02T14:20:32.059" v="1330" actId="478"/>
          <ac:spMkLst>
            <pc:docMk/>
            <pc:sldMk cId="1691036743" sldId="341"/>
            <ac:spMk id="14" creationId="{BBFA998E-2D7C-4C6C-BF7F-F537A8301331}"/>
          </ac:spMkLst>
        </pc:spChg>
        <pc:picChg chg="mod modCrop">
          <ac:chgData name="Katherine Ravenwood" userId="235a50095ae7ed15" providerId="LiveId" clId="{524585B3-0062-4020-AD27-699899334F15}" dt="2022-02-02T14:25:07.346" v="1438" actId="1076"/>
          <ac:picMkLst>
            <pc:docMk/>
            <pc:sldMk cId="1691036743" sldId="341"/>
            <ac:picMk id="7" creationId="{87414B90-93F1-AC4F-9962-907CDEF0DC4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2/2/2022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1</a:t>
            </a:fld>
            <a:endParaRPr lang="en-US"/>
          </a:p>
        </p:txBody>
      </p:sp>
    </p:spTree>
    <p:extLst>
      <p:ext uri="{BB962C8B-B14F-4D97-AF65-F5344CB8AC3E}">
        <p14:creationId xmlns:p14="http://schemas.microsoft.com/office/powerpoint/2010/main" val="328313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Read slide</a:t>
            </a:r>
          </a:p>
        </p:txBody>
      </p:sp>
      <p:sp>
        <p:nvSpPr>
          <p:cNvPr id="4" name="Slide Number Placeholder 3"/>
          <p:cNvSpPr>
            <a:spLocks noGrp="1"/>
          </p:cNvSpPr>
          <p:nvPr>
            <p:ph type="sldNum" sz="quarter" idx="5"/>
          </p:nvPr>
        </p:nvSpPr>
        <p:spPr/>
        <p:txBody>
          <a:bodyPr/>
          <a:lstStyle/>
          <a:p>
            <a:fld id="{55A9EC0C-ED55-364B-8E24-46F23D9E8436}" type="slidenum">
              <a:rPr lang="en-US" smtClean="0"/>
              <a:t>16</a:t>
            </a:fld>
            <a:endParaRPr lang="en-US"/>
          </a:p>
        </p:txBody>
      </p:sp>
    </p:spTree>
    <p:extLst>
      <p:ext uri="{BB962C8B-B14F-4D97-AF65-F5344CB8AC3E}">
        <p14:creationId xmlns:p14="http://schemas.microsoft.com/office/powerpoint/2010/main" val="124063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 Most of the tracks in our dataset were released fairly recently, but the dataset includes releases going all the way back to 1962. </a:t>
            </a:r>
          </a:p>
        </p:txBody>
      </p:sp>
      <p:sp>
        <p:nvSpPr>
          <p:cNvPr id="4" name="Slide Number Placeholder 3"/>
          <p:cNvSpPr>
            <a:spLocks noGrp="1"/>
          </p:cNvSpPr>
          <p:nvPr>
            <p:ph type="sldNum" sz="quarter" idx="5"/>
          </p:nvPr>
        </p:nvSpPr>
        <p:spPr/>
        <p:txBody>
          <a:bodyPr/>
          <a:lstStyle/>
          <a:p>
            <a:fld id="{55A9EC0C-ED55-364B-8E24-46F23D9E8436}" type="slidenum">
              <a:rPr lang="en-US" smtClean="0"/>
              <a:t>17</a:t>
            </a:fld>
            <a:endParaRPr lang="en-US"/>
          </a:p>
        </p:txBody>
      </p:sp>
    </p:spTree>
    <p:extLst>
      <p:ext uri="{BB962C8B-B14F-4D97-AF65-F5344CB8AC3E}">
        <p14:creationId xmlns:p14="http://schemas.microsoft.com/office/powerpoint/2010/main" val="3306647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18</a:t>
            </a:fld>
            <a:endParaRPr lang="en-US"/>
          </a:p>
        </p:txBody>
      </p:sp>
    </p:spTree>
    <p:extLst>
      <p:ext uri="{BB962C8B-B14F-4D97-AF65-F5344CB8AC3E}">
        <p14:creationId xmlns:p14="http://schemas.microsoft.com/office/powerpoint/2010/main" val="202330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violin plot show the distribution of the audio features values across the dataset, with their associated means represented by the dots. This plot allows you to see where the highest concentrations of values lie along the range of values and is a result of standardizing the variables to the same scale for easier visualization. </a:t>
            </a:r>
          </a:p>
        </p:txBody>
      </p:sp>
      <p:sp>
        <p:nvSpPr>
          <p:cNvPr id="4" name="Slide Number Placeholder 3"/>
          <p:cNvSpPr>
            <a:spLocks noGrp="1"/>
          </p:cNvSpPr>
          <p:nvPr>
            <p:ph type="sldNum" sz="quarter" idx="5"/>
          </p:nvPr>
        </p:nvSpPr>
        <p:spPr/>
        <p:txBody>
          <a:bodyPr/>
          <a:lstStyle/>
          <a:p>
            <a:fld id="{55A9EC0C-ED55-364B-8E24-46F23D9E8436}" type="slidenum">
              <a:rPr lang="en-US" smtClean="0"/>
              <a:t>19</a:t>
            </a:fld>
            <a:endParaRPr lang="en-US"/>
          </a:p>
        </p:txBody>
      </p:sp>
    </p:spTree>
    <p:extLst>
      <p:ext uri="{BB962C8B-B14F-4D97-AF65-F5344CB8AC3E}">
        <p14:creationId xmlns:p14="http://schemas.microsoft.com/office/powerpoint/2010/main" val="354612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interested in which keys were most popular across the dataset, and I found it interesting that of course there are more tracks in the keys that musicians find it easiest to play in. These also largely correspond with the open chords on guitars as well. </a:t>
            </a:r>
          </a:p>
        </p:txBody>
      </p:sp>
      <p:sp>
        <p:nvSpPr>
          <p:cNvPr id="4" name="Slide Number Placeholder 3"/>
          <p:cNvSpPr>
            <a:spLocks noGrp="1"/>
          </p:cNvSpPr>
          <p:nvPr>
            <p:ph type="sldNum" sz="quarter" idx="5"/>
          </p:nvPr>
        </p:nvSpPr>
        <p:spPr/>
        <p:txBody>
          <a:bodyPr/>
          <a:lstStyle/>
          <a:p>
            <a:fld id="{55A9EC0C-ED55-364B-8E24-46F23D9E8436}" type="slidenum">
              <a:rPr lang="en-US" smtClean="0"/>
              <a:t>20</a:t>
            </a:fld>
            <a:endParaRPr lang="en-US"/>
          </a:p>
        </p:txBody>
      </p:sp>
    </p:spTree>
    <p:extLst>
      <p:ext uri="{BB962C8B-B14F-4D97-AF65-F5344CB8AC3E}">
        <p14:creationId xmlns:p14="http://schemas.microsoft.com/office/powerpoint/2010/main" val="369390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22</a:t>
            </a:fld>
            <a:endParaRPr lang="en-US"/>
          </a:p>
        </p:txBody>
      </p:sp>
    </p:spTree>
    <p:extLst>
      <p:ext uri="{BB962C8B-B14F-4D97-AF65-F5344CB8AC3E}">
        <p14:creationId xmlns:p14="http://schemas.microsoft.com/office/powerpoint/2010/main" val="53091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24</a:t>
            </a:fld>
            <a:endParaRPr lang="en-US"/>
          </a:p>
        </p:txBody>
      </p:sp>
    </p:spTree>
    <p:extLst>
      <p:ext uri="{BB962C8B-B14F-4D97-AF65-F5344CB8AC3E}">
        <p14:creationId xmlns:p14="http://schemas.microsoft.com/office/powerpoint/2010/main" val="4247870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25</a:t>
            </a:fld>
            <a:endParaRPr lang="en-US"/>
          </a:p>
        </p:txBody>
      </p:sp>
    </p:spTree>
    <p:extLst>
      <p:ext uri="{BB962C8B-B14F-4D97-AF65-F5344CB8AC3E}">
        <p14:creationId xmlns:p14="http://schemas.microsoft.com/office/powerpoint/2010/main" val="2250545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37</a:t>
            </a:fld>
            <a:endParaRPr lang="en-US"/>
          </a:p>
        </p:txBody>
      </p:sp>
    </p:spTree>
    <p:extLst>
      <p:ext uri="{BB962C8B-B14F-4D97-AF65-F5344CB8AC3E}">
        <p14:creationId xmlns:p14="http://schemas.microsoft.com/office/powerpoint/2010/main" val="16523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39</a:t>
            </a:fld>
            <a:endParaRPr lang="en-US"/>
          </a:p>
        </p:txBody>
      </p:sp>
    </p:spTree>
    <p:extLst>
      <p:ext uri="{BB962C8B-B14F-4D97-AF65-F5344CB8AC3E}">
        <p14:creationId xmlns:p14="http://schemas.microsoft.com/office/powerpoint/2010/main" val="251230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2</a:t>
            </a:fld>
            <a:endParaRPr lang="en-US"/>
          </a:p>
        </p:txBody>
      </p:sp>
    </p:spTree>
    <p:extLst>
      <p:ext uri="{BB962C8B-B14F-4D97-AF65-F5344CB8AC3E}">
        <p14:creationId xmlns:p14="http://schemas.microsoft.com/office/powerpoint/2010/main" val="55328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p>
        </p:txBody>
      </p:sp>
      <p:sp>
        <p:nvSpPr>
          <p:cNvPr id="4" name="Slide Number Placeholder 3"/>
          <p:cNvSpPr>
            <a:spLocks noGrp="1"/>
          </p:cNvSpPr>
          <p:nvPr>
            <p:ph type="sldNum" sz="quarter" idx="5"/>
          </p:nvPr>
        </p:nvSpPr>
        <p:spPr/>
        <p:txBody>
          <a:bodyPr/>
          <a:lstStyle/>
          <a:p>
            <a:fld id="{55A9EC0C-ED55-364B-8E24-46F23D9E8436}" type="slidenum">
              <a:rPr lang="en-US" smtClean="0"/>
              <a:t>43</a:t>
            </a:fld>
            <a:endParaRPr lang="en-US"/>
          </a:p>
        </p:txBody>
      </p:sp>
    </p:spTree>
    <p:extLst>
      <p:ext uri="{BB962C8B-B14F-4D97-AF65-F5344CB8AC3E}">
        <p14:creationId xmlns:p14="http://schemas.microsoft.com/office/powerpoint/2010/main" val="360166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3</a:t>
            </a:fld>
            <a:endParaRPr lang="en-US"/>
          </a:p>
        </p:txBody>
      </p:sp>
    </p:spTree>
    <p:extLst>
      <p:ext uri="{BB962C8B-B14F-4D97-AF65-F5344CB8AC3E}">
        <p14:creationId xmlns:p14="http://schemas.microsoft.com/office/powerpoint/2010/main" val="9758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Katie:</a:t>
            </a:r>
          </a:p>
        </p:txBody>
      </p:sp>
      <p:sp>
        <p:nvSpPr>
          <p:cNvPr id="4" name="Slide Number Placeholder 3"/>
          <p:cNvSpPr>
            <a:spLocks noGrp="1"/>
          </p:cNvSpPr>
          <p:nvPr>
            <p:ph type="sldNum" sz="quarter" idx="5"/>
          </p:nvPr>
        </p:nvSpPr>
        <p:spPr/>
        <p:txBody>
          <a:bodyPr/>
          <a:lstStyle/>
          <a:p>
            <a:fld id="{55A9EC0C-ED55-364B-8E24-46F23D9E8436}" type="slidenum">
              <a:rPr lang="en-US" smtClean="0"/>
              <a:t>4</a:t>
            </a:fld>
            <a:endParaRPr lang="en-US"/>
          </a:p>
        </p:txBody>
      </p:sp>
    </p:spTree>
    <p:extLst>
      <p:ext uri="{BB962C8B-B14F-4D97-AF65-F5344CB8AC3E}">
        <p14:creationId xmlns:p14="http://schemas.microsoft.com/office/powerpoint/2010/main" val="219389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--There’s a famous quote attributed to Nicola Tesla that says </a:t>
            </a:r>
            <a:r>
              <a:rPr lang="en-US" sz="1200" b="1" dirty="0">
                <a:solidFill>
                  <a:schemeClr val="bg2"/>
                </a:solidFill>
                <a:latin typeface="+mj-lt"/>
              </a:rPr>
              <a:t>“If you want to find the secrets of the universe, </a:t>
            </a:r>
          </a:p>
          <a:p>
            <a:pPr algn="ctr"/>
            <a:r>
              <a:rPr lang="en-US" sz="1200" b="1" dirty="0">
                <a:solidFill>
                  <a:schemeClr val="bg2"/>
                </a:solidFill>
                <a:latin typeface="+mj-lt"/>
              </a:rPr>
              <a:t>think in terms of energy, frequency and vibration.”</a:t>
            </a:r>
          </a:p>
          <a:p>
            <a:endParaRPr lang="en-US" dirty="0"/>
          </a:p>
          <a:p>
            <a:r>
              <a:rPr lang="en-US" dirty="0"/>
              <a:t>-- For me, interest in this topic and in data science started when I discovered the Million Song Dataset, which is </a:t>
            </a:r>
            <a:r>
              <a:rPr lang="en-US" b="0" i="0" dirty="0">
                <a:solidFill>
                  <a:srgbClr val="111111"/>
                </a:solidFill>
                <a:effectLst/>
                <a:latin typeface="Lucida Grande"/>
              </a:rPr>
              <a:t>cluster of complementary datasets of audio features and metadata for a million contemporary popular music tracks up to about 2010.</a:t>
            </a:r>
          </a:p>
          <a:p>
            <a:endParaRPr lang="en-US" b="0" i="0" dirty="0">
              <a:solidFill>
                <a:srgbClr val="111111"/>
              </a:solidFill>
              <a:effectLst/>
              <a:latin typeface="Lucida Grande"/>
            </a:endParaRPr>
          </a:p>
          <a:p>
            <a:r>
              <a:rPr lang="en-US" dirty="0"/>
              <a:t>-- We began this project with an interest in how peoples’ listening habits have changed over the past five years and particularly during the COVID-19 pandemic. </a:t>
            </a:r>
          </a:p>
        </p:txBody>
      </p:sp>
      <p:sp>
        <p:nvSpPr>
          <p:cNvPr id="4" name="Slide Number Placeholder 3"/>
          <p:cNvSpPr>
            <a:spLocks noGrp="1"/>
          </p:cNvSpPr>
          <p:nvPr>
            <p:ph type="sldNum" sz="quarter" idx="5"/>
          </p:nvPr>
        </p:nvSpPr>
        <p:spPr/>
        <p:txBody>
          <a:bodyPr/>
          <a:lstStyle/>
          <a:p>
            <a:fld id="{55A9EC0C-ED55-364B-8E24-46F23D9E8436}" type="slidenum">
              <a:rPr lang="en-US" smtClean="0"/>
              <a:t>6</a:t>
            </a:fld>
            <a:endParaRPr lang="en-US"/>
          </a:p>
        </p:txBody>
      </p:sp>
    </p:spTree>
    <p:extLst>
      <p:ext uri="{BB962C8B-B14F-4D97-AF65-F5344CB8AC3E}">
        <p14:creationId xmlns:p14="http://schemas.microsoft.com/office/powerpoint/2010/main" val="2439075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7</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8</a:t>
            </a:fld>
            <a:endParaRPr lang="en-US"/>
          </a:p>
        </p:txBody>
      </p:sp>
    </p:spTree>
    <p:extLst>
      <p:ext uri="{BB962C8B-B14F-4D97-AF65-F5344CB8AC3E}">
        <p14:creationId xmlns:p14="http://schemas.microsoft.com/office/powerpoint/2010/main" val="107589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create the dataset, we used the </a:t>
            </a:r>
            <a:r>
              <a:rPr lang="en-US" dirty="0" err="1"/>
              <a:t>SpotiPy</a:t>
            </a:r>
            <a:r>
              <a:rPr lang="en-US" dirty="0"/>
              <a:t> package for Python, which offers efficient communication with the Spotify API and access to the JSON endpoints in Spotify’s Data Catalogue. </a:t>
            </a:r>
          </a:p>
          <a:p>
            <a:endParaRPr lang="en-US" dirty="0"/>
          </a:p>
          <a:p>
            <a:r>
              <a:rPr lang="en-US" dirty="0"/>
              <a:t>Each playlist featured information for 200 albums, some of which were repeated over the yearly charts. In order to pull all of the data we had to create a script to work with and around Spotify’s rate limits which capped returned data to 100 tracks at a time, so we designed a function that allowed timing and pull requests to be paced to communicate steadily with the API while returning all of the necessary information. The code for this can be seen in our GitHub repo for the project. </a:t>
            </a:r>
          </a:p>
          <a:p>
            <a:endParaRPr lang="en-US" dirty="0"/>
          </a:p>
          <a:p>
            <a:r>
              <a:rPr lang="en-US" dirty="0"/>
              <a:t>The script allowed us to pull data from 8996 tracks from 560 albums into a single data table.</a:t>
            </a:r>
          </a:p>
        </p:txBody>
      </p:sp>
      <p:sp>
        <p:nvSpPr>
          <p:cNvPr id="4" name="Slide Number Placeholder 3"/>
          <p:cNvSpPr>
            <a:spLocks noGrp="1"/>
          </p:cNvSpPr>
          <p:nvPr>
            <p:ph type="sldNum" sz="quarter" idx="5"/>
          </p:nvPr>
        </p:nvSpPr>
        <p:spPr/>
        <p:txBody>
          <a:bodyPr/>
          <a:lstStyle/>
          <a:p>
            <a:fld id="{55A9EC0C-ED55-364B-8E24-46F23D9E8436}" type="slidenum">
              <a:rPr lang="en-US" smtClean="0"/>
              <a:t>13</a:t>
            </a:fld>
            <a:endParaRPr lang="en-US"/>
          </a:p>
        </p:txBody>
      </p:sp>
    </p:spTree>
    <p:extLst>
      <p:ext uri="{BB962C8B-B14F-4D97-AF65-F5344CB8AC3E}">
        <p14:creationId xmlns:p14="http://schemas.microsoft.com/office/powerpoint/2010/main" val="47911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joined the track and album tables to reflect the presence of albums on multiple charts and cleaned the data by removing null values. Information about chart years and album release dates was recoded to datetime format.</a:t>
            </a:r>
          </a:p>
          <a:p>
            <a:endParaRPr lang="en-US" dirty="0"/>
          </a:p>
          <a:p>
            <a:r>
              <a:rPr lang="en-US" dirty="0"/>
              <a:t>Spotify features more than 5000 genre designations, and associates genres with artists rather than tracks, which creates nested lists of information when pulled from the API. In order to properly analyze the data we pulled those genres out of the nested list and then recoded the one-hundred and eighty nine genres present in our </a:t>
            </a:r>
            <a:r>
              <a:rPr lang="en-US" dirty="0" err="1"/>
              <a:t>dataframe</a:t>
            </a:r>
            <a:r>
              <a:rPr lang="en-US" dirty="0"/>
              <a:t> down to 18 umbrella genres.</a:t>
            </a:r>
          </a:p>
          <a:p>
            <a:endParaRPr lang="en-US" dirty="0"/>
          </a:p>
          <a:p>
            <a:r>
              <a:rPr lang="en-US" dirty="0"/>
              <a:t>B: (recoding variables in R)</a:t>
            </a:r>
          </a:p>
        </p:txBody>
      </p:sp>
      <p:sp>
        <p:nvSpPr>
          <p:cNvPr id="4" name="Slide Number Placeholder 3"/>
          <p:cNvSpPr>
            <a:spLocks noGrp="1"/>
          </p:cNvSpPr>
          <p:nvPr>
            <p:ph type="sldNum" sz="quarter" idx="5"/>
          </p:nvPr>
        </p:nvSpPr>
        <p:spPr/>
        <p:txBody>
          <a:bodyPr/>
          <a:lstStyle/>
          <a:p>
            <a:fld id="{55A9EC0C-ED55-364B-8E24-46F23D9E8436}" type="slidenum">
              <a:rPr lang="en-US" smtClean="0"/>
              <a:t>14</a:t>
            </a:fld>
            <a:endParaRPr lang="en-US"/>
          </a:p>
        </p:txBody>
      </p:sp>
    </p:spTree>
    <p:extLst>
      <p:ext uri="{BB962C8B-B14F-4D97-AF65-F5344CB8AC3E}">
        <p14:creationId xmlns:p14="http://schemas.microsoft.com/office/powerpoint/2010/main" val="279120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2/2/2022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1.xml"/><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40.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0.jpe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2259865" y="3539020"/>
            <a:ext cx="7672293"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Good Vibrations?</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0" y="1805703"/>
            <a:ext cx="684850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6" r="726"/>
          <a:stretch/>
        </p:blipFill>
        <p:spPr>
          <a:xfrm>
            <a:off x="-227907" y="2017712"/>
            <a:ext cx="5171035"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288035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11482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39774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032603"/>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18214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267072"/>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838308"/>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022231"/>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393544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119365"/>
            <a:ext cx="5241679" cy="897169"/>
          </a:xfrm>
          <a:prstGeom prst="rect">
            <a:avLst/>
          </a:prstGeom>
          <a:noFill/>
        </p:spPr>
        <p:txBody>
          <a:bodyPr wrap="square" rtlCol="0">
            <a:spAutoFit/>
          </a:bodyPr>
          <a:lstStyle/>
          <a:p>
            <a:pPr>
              <a:lnSpc>
                <a:spcPct val="150000"/>
              </a:lnSpc>
            </a:pPr>
            <a:r>
              <a:rPr lang="en-GB" sz="1200" dirty="0"/>
              <a:t>More than 70 million songs are available on Spotify, and the company has reported that more than </a:t>
            </a:r>
            <a:r>
              <a:rPr lang="en-US" sz="1200" dirty="0"/>
              <a:t>60,000 new tracks are now uploaded to Spotify every day</a:t>
            </a:r>
            <a:r>
              <a:rPr lang="en-GB" sz="1200" dirty="0"/>
              <a:t>.</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069611"/>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253534"/>
            <a:ext cx="5452694" cy="897169"/>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 as well as user data on song popularity and streaming statistics.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176156" y="-218123"/>
            <a:ext cx="4427216" cy="1428083"/>
          </a:xfrm>
        </p:spPr>
        <p:txBody>
          <a:bodyPr/>
          <a:lstStyle/>
          <a:p>
            <a:r>
              <a:rPr lang="en-US" dirty="0"/>
              <a:t>SPOTIFY API</a:t>
            </a:r>
          </a:p>
        </p:txBody>
      </p:sp>
      <p:sp>
        <p:nvSpPr>
          <p:cNvPr id="45" name="TextBox 44">
            <a:extLst>
              <a:ext uri="{FF2B5EF4-FFF2-40B4-BE49-F238E27FC236}">
                <a16:creationId xmlns:a16="http://schemas.microsoft.com/office/drawing/2014/main" id="{1D62EF16-EBA5-4A54-BFAB-A9C1002EF807}"/>
              </a:ext>
            </a:extLst>
          </p:cNvPr>
          <p:cNvSpPr txBox="1"/>
          <p:nvPr/>
        </p:nvSpPr>
        <p:spPr>
          <a:xfrm>
            <a:off x="333074" y="1018392"/>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
        <p:nvSpPr>
          <p:cNvPr id="21" name="TextBox 20">
            <a:extLst>
              <a:ext uri="{FF2B5EF4-FFF2-40B4-BE49-F238E27FC236}">
                <a16:creationId xmlns:a16="http://schemas.microsoft.com/office/drawing/2014/main" id="{09705163-B7B3-43FF-ACED-EF69AB549DA0}"/>
              </a:ext>
            </a:extLst>
          </p:cNvPr>
          <p:cNvSpPr txBox="1"/>
          <p:nvPr/>
        </p:nvSpPr>
        <p:spPr>
          <a:xfrm>
            <a:off x="6663993" y="347267"/>
            <a:ext cx="4960012" cy="461665"/>
          </a:xfrm>
          <a:prstGeom prst="rect">
            <a:avLst/>
          </a:prstGeom>
          <a:noFill/>
        </p:spPr>
        <p:txBody>
          <a:bodyPr wrap="none" rtlCol="0">
            <a:spAutoFit/>
          </a:bodyPr>
          <a:lstStyle/>
          <a:p>
            <a:r>
              <a:rPr lang="en-US" sz="2400" b="1" dirty="0">
                <a:latin typeface="+mj-lt"/>
              </a:rPr>
              <a:t>SPOTIFY DEVELOPER PLATFORM</a:t>
            </a:r>
          </a:p>
        </p:txBody>
      </p:sp>
      <p:sp>
        <p:nvSpPr>
          <p:cNvPr id="22" name="TextBox 21">
            <a:extLst>
              <a:ext uri="{FF2B5EF4-FFF2-40B4-BE49-F238E27FC236}">
                <a16:creationId xmlns:a16="http://schemas.microsoft.com/office/drawing/2014/main" id="{3BC8C61B-D273-4FFF-A284-A1160CF40278}"/>
              </a:ext>
            </a:extLst>
          </p:cNvPr>
          <p:cNvSpPr txBox="1"/>
          <p:nvPr/>
        </p:nvSpPr>
        <p:spPr>
          <a:xfrm>
            <a:off x="8069909" y="951710"/>
            <a:ext cx="3912738" cy="5228098"/>
          </a:xfrm>
          <a:prstGeom prst="rect">
            <a:avLst/>
          </a:prstGeom>
          <a:noFill/>
        </p:spPr>
        <p:txBody>
          <a:bodyPr wrap="square" rtlCol="0">
            <a:spAutoFit/>
          </a:bodyPr>
          <a:lstStyle/>
          <a:p>
            <a:pPr algn="just">
              <a:lnSpc>
                <a:spcPct val="150000"/>
              </a:lnSpc>
            </a:pPr>
            <a:r>
              <a:rPr lang="en-US" sz="1600" dirty="0"/>
              <a:t>The </a:t>
            </a:r>
            <a:r>
              <a:rPr lang="en-US" sz="1600" b="1" dirty="0"/>
              <a:t>Spotify Developer Platform </a:t>
            </a:r>
            <a:r>
              <a:rPr lang="en-US" sz="1600" dirty="0"/>
              <a:t>provides access to calculated audio features of tracks such as danceability, energy, valence, and more. For more advanced use cases, it is possible to read in-depth analysis data about tracks such as the segments, </a:t>
            </a:r>
            <a:r>
              <a:rPr lang="en-US" sz="1600" dirty="0" err="1"/>
              <a:t>tatums</a:t>
            </a:r>
            <a:r>
              <a:rPr lang="en-US" sz="1600" dirty="0"/>
              <a:t>, bars, beats, pitches, and more.</a:t>
            </a:r>
          </a:p>
          <a:p>
            <a:pPr algn="just">
              <a:lnSpc>
                <a:spcPct val="150000"/>
              </a:lnSpc>
            </a:pPr>
            <a:endParaRPr lang="en-US" sz="1600" dirty="0"/>
          </a:p>
          <a:p>
            <a:pPr algn="just">
              <a:lnSpc>
                <a:spcPct val="150000"/>
              </a:lnSpc>
            </a:pPr>
            <a:r>
              <a:rPr lang="en-US" sz="1600" b="1" dirty="0"/>
              <a:t>Spotify Web API </a:t>
            </a:r>
            <a:r>
              <a:rPr lang="en-US" sz="1600" dirty="0"/>
              <a:t>endpoints return JSON metadata about music artists, albums, and tracks, directly from the Spotify Data Catalogue.</a:t>
            </a:r>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 presetClass="entr" presetSubtype="8"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0-#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childTnLst>
                          </p:cTn>
                        </p:par>
                        <p:par>
                          <p:cTn id="66" fill="hold">
                            <p:stCondLst>
                              <p:cond delay="7500"/>
                            </p:stCondLst>
                            <p:childTnLst>
                              <p:par>
                                <p:cTn id="67" presetID="9" presetClass="entr" presetSubtype="0" fill="hold"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dissolve">
                                      <p:cBhvr>
                                        <p:cTn id="69" dur="500"/>
                                        <p:tgtEl>
                                          <p:spTgt spid="39"/>
                                        </p:tgtEl>
                                      </p:cBhvr>
                                    </p:animEffect>
                                  </p:childTnLst>
                                </p:cTn>
                              </p:par>
                            </p:childTnLst>
                          </p:cTn>
                        </p:par>
                        <p:par>
                          <p:cTn id="70" fill="hold">
                            <p:stCondLst>
                              <p:cond delay="8000"/>
                            </p:stCondLst>
                            <p:childTnLst>
                              <p:par>
                                <p:cTn id="71" presetID="22" presetClass="entr" presetSubtype="8"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47" grpId="0"/>
      <p:bldP spid="48" grpId="0"/>
      <p:bldP spid="54" grpId="0"/>
      <p:bldP spid="49" grpId="0"/>
      <p:bldP spid="55" grpId="0"/>
      <p:bldP spid="50" grpId="0"/>
      <p:bldP spid="56" grpId="0"/>
      <p:bldP spid="51" grpId="0"/>
      <p:bldP spid="57" grpId="0"/>
      <p:bldP spid="52" grpId="0"/>
      <p:bldP spid="58"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18" r="5718"/>
          <a:stretch/>
        </p:blipFill>
        <p:spPr>
          <a:xfrm>
            <a:off x="5827997" y="2771919"/>
            <a:ext cx="5288034" cy="3388462"/>
          </a:xfrm>
          <a:prstGeom prst="rect">
            <a:avLst/>
          </a:prstGeom>
        </p:spPr>
      </p:pic>
      <p:sp>
        <p:nvSpPr>
          <p:cNvPr id="7" name="Title 6">
            <a:extLst>
              <a:ext uri="{FF2B5EF4-FFF2-40B4-BE49-F238E27FC236}">
                <a16:creationId xmlns:a16="http://schemas.microsoft.com/office/drawing/2014/main" id="{A77B98B9-5FED-4D1C-B617-18D6035B7D44}"/>
              </a:ext>
            </a:extLst>
          </p:cNvPr>
          <p:cNvSpPr>
            <a:spLocks noGrp="1"/>
          </p:cNvSpPr>
          <p:nvPr>
            <p:ph type="title"/>
          </p:nvPr>
        </p:nvSpPr>
        <p:spPr>
          <a:xfrm>
            <a:off x="-235616" y="406580"/>
            <a:ext cx="8600090" cy="763286"/>
          </a:xfrm>
        </p:spPr>
        <p:txBody>
          <a:bodyPr/>
          <a:lstStyle/>
          <a:p>
            <a:r>
              <a:rPr lang="en-US" dirty="0">
                <a:solidFill>
                  <a:schemeClr val="bg1"/>
                </a:solidFill>
              </a:rPr>
              <a:t>DATASET CREATION</a:t>
            </a:r>
          </a:p>
        </p:txBody>
      </p:sp>
      <p:sp>
        <p:nvSpPr>
          <p:cNvPr id="22" name="TextBox 21">
            <a:extLst>
              <a:ext uri="{FF2B5EF4-FFF2-40B4-BE49-F238E27FC236}">
                <a16:creationId xmlns:a16="http://schemas.microsoft.com/office/drawing/2014/main" id="{4A6A7398-A38A-44AC-9862-6B2AE50BEA9E}"/>
              </a:ext>
            </a:extLst>
          </p:cNvPr>
          <p:cNvSpPr txBox="1"/>
          <p:nvPr/>
        </p:nvSpPr>
        <p:spPr>
          <a:xfrm>
            <a:off x="991180" y="1756350"/>
            <a:ext cx="3187091" cy="461665"/>
          </a:xfrm>
          <a:prstGeom prst="rect">
            <a:avLst/>
          </a:prstGeom>
          <a:noFill/>
        </p:spPr>
        <p:txBody>
          <a:bodyPr wrap="none" rtlCol="0">
            <a:spAutoFit/>
          </a:bodyPr>
          <a:lstStyle/>
          <a:p>
            <a:r>
              <a:rPr lang="en-US" sz="2400" b="1" dirty="0">
                <a:latin typeface="+mj-lt"/>
              </a:rPr>
              <a:t>PYTHON &amp; SPOTIPY</a:t>
            </a:r>
          </a:p>
        </p:txBody>
      </p:sp>
      <p:sp>
        <p:nvSpPr>
          <p:cNvPr id="23" name="TextBox 22">
            <a:extLst>
              <a:ext uri="{FF2B5EF4-FFF2-40B4-BE49-F238E27FC236}">
                <a16:creationId xmlns:a16="http://schemas.microsoft.com/office/drawing/2014/main" id="{D493F677-3B04-47D3-AFF0-FDCE49289F67}"/>
              </a:ext>
            </a:extLst>
          </p:cNvPr>
          <p:cNvSpPr txBox="1"/>
          <p:nvPr/>
        </p:nvSpPr>
        <p:spPr>
          <a:xfrm>
            <a:off x="991178" y="3576897"/>
            <a:ext cx="3606395" cy="2647135"/>
          </a:xfrm>
          <a:prstGeom prst="rect">
            <a:avLst/>
          </a:prstGeom>
          <a:noFill/>
        </p:spPr>
        <p:txBody>
          <a:bodyPr wrap="square" rtlCol="0">
            <a:spAutoFit/>
          </a:bodyPr>
          <a:lstStyle/>
          <a:p>
            <a:pPr algn="just">
              <a:lnSpc>
                <a:spcPct val="150000"/>
              </a:lnSpc>
            </a:pPr>
            <a:r>
              <a:rPr lang="en-US" sz="1400" b="1" dirty="0"/>
              <a:t>Included variables: </a:t>
            </a:r>
          </a:p>
          <a:p>
            <a:pPr marL="171450" indent="-171450">
              <a:lnSpc>
                <a:spcPct val="150000"/>
              </a:lnSpc>
              <a:buFont typeface="Arial" panose="020B0604020202020204" pitchFamily="34" charset="0"/>
              <a:buChar char="•"/>
            </a:pPr>
            <a:r>
              <a:rPr lang="en-US" sz="1400" dirty="0"/>
              <a:t>Billboard album chart name &amp; year</a:t>
            </a:r>
          </a:p>
          <a:p>
            <a:pPr marL="171450" indent="-171450">
              <a:lnSpc>
                <a:spcPct val="150000"/>
              </a:lnSpc>
              <a:buFont typeface="Arial" panose="020B0604020202020204" pitchFamily="34" charset="0"/>
              <a:buChar char="•"/>
            </a:pPr>
            <a:r>
              <a:rPr lang="en-US" sz="1400" dirty="0"/>
              <a:t>Album ID, name, release year</a:t>
            </a:r>
          </a:p>
          <a:p>
            <a:pPr marL="171450" indent="-171450">
              <a:lnSpc>
                <a:spcPct val="150000"/>
              </a:lnSpc>
              <a:buFont typeface="Arial" panose="020B0604020202020204" pitchFamily="34" charset="0"/>
              <a:buChar char="•"/>
            </a:pPr>
            <a:r>
              <a:rPr lang="en-US" sz="1400" dirty="0"/>
              <a:t>Album artists' names, IDs, popularity, and associated genres</a:t>
            </a:r>
          </a:p>
          <a:p>
            <a:pPr marL="171450" indent="-171450">
              <a:lnSpc>
                <a:spcPct val="150000"/>
              </a:lnSpc>
              <a:buFont typeface="Arial" panose="020B0604020202020204" pitchFamily="34" charset="0"/>
              <a:buChar char="•"/>
            </a:pPr>
            <a:r>
              <a:rPr lang="en-US" sz="1400" dirty="0"/>
              <a:t>Track IDs, popularity, and statistics</a:t>
            </a:r>
          </a:p>
          <a:p>
            <a:pPr marL="171450" indent="-171450">
              <a:lnSpc>
                <a:spcPct val="150000"/>
              </a:lnSpc>
              <a:buFont typeface="Arial" panose="020B0604020202020204" pitchFamily="34" charset="0"/>
              <a:buChar char="•"/>
            </a:pPr>
            <a:r>
              <a:rPr lang="en-US" sz="1400" dirty="0"/>
              <a:t>Explicit labeling designation</a:t>
            </a:r>
          </a:p>
          <a:p>
            <a:pPr marL="171450" indent="-171450">
              <a:lnSpc>
                <a:spcPct val="150000"/>
              </a:lnSpc>
              <a:buFont typeface="Arial" panose="020B0604020202020204" pitchFamily="34" charset="0"/>
              <a:buChar char="•"/>
            </a:pPr>
            <a:r>
              <a:rPr lang="en-US" sz="1400" dirty="0"/>
              <a:t>Audio features</a:t>
            </a:r>
          </a:p>
        </p:txBody>
      </p:sp>
      <p:sp>
        <p:nvSpPr>
          <p:cNvPr id="26" name="TextBox 25">
            <a:extLst>
              <a:ext uri="{FF2B5EF4-FFF2-40B4-BE49-F238E27FC236}">
                <a16:creationId xmlns:a16="http://schemas.microsoft.com/office/drawing/2014/main" id="{08CD954C-BB80-4273-8DDA-4BE5630CA1D7}"/>
              </a:ext>
            </a:extLst>
          </p:cNvPr>
          <p:cNvSpPr txBox="1"/>
          <p:nvPr/>
        </p:nvSpPr>
        <p:spPr>
          <a:xfrm>
            <a:off x="991178" y="2180127"/>
            <a:ext cx="3487689" cy="1031308"/>
          </a:xfrm>
          <a:prstGeom prst="rect">
            <a:avLst/>
          </a:prstGeom>
          <a:noFill/>
        </p:spPr>
        <p:txBody>
          <a:bodyPr wrap="square" rtlCol="0">
            <a:spAutoFit/>
          </a:bodyPr>
          <a:lstStyle/>
          <a:p>
            <a:pPr>
              <a:lnSpc>
                <a:spcPct val="150000"/>
              </a:lnSpc>
            </a:pPr>
            <a:r>
              <a:rPr lang="en-US" sz="1400" dirty="0"/>
              <a:t>Data tables of album and track information were created with Python using the </a:t>
            </a:r>
            <a:r>
              <a:rPr lang="en-US" sz="1400" dirty="0" err="1"/>
              <a:t>SpotiPy</a:t>
            </a:r>
            <a:r>
              <a:rPr lang="en-US" sz="1400" dirty="0"/>
              <a:t> package.   </a:t>
            </a:r>
          </a:p>
        </p:txBody>
      </p:sp>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347" y="2519463"/>
            <a:ext cx="7029788" cy="4253021"/>
          </a:xfrm>
          <a:prstGeom prst="rect">
            <a:avLst/>
          </a:prstGeom>
        </p:spPr>
      </p:pic>
      <p:sp>
        <p:nvSpPr>
          <p:cNvPr id="14" name="TextBox 13">
            <a:extLst>
              <a:ext uri="{FF2B5EF4-FFF2-40B4-BE49-F238E27FC236}">
                <a16:creationId xmlns:a16="http://schemas.microsoft.com/office/drawing/2014/main" id="{DC37D89A-AEE4-4A8E-BF93-4AE1FAA24E4F}"/>
              </a:ext>
            </a:extLst>
          </p:cNvPr>
          <p:cNvSpPr txBox="1"/>
          <p:nvPr/>
        </p:nvSpPr>
        <p:spPr>
          <a:xfrm>
            <a:off x="5872210" y="1799226"/>
            <a:ext cx="5283561" cy="594009"/>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mj-lt"/>
              </a:rPr>
              <a:t>8996 TRACKS FROM 560 ALBUMS</a:t>
            </a:r>
          </a:p>
        </p:txBody>
      </p:sp>
    </p:spTree>
    <p:extLst>
      <p:ext uri="{BB962C8B-B14F-4D97-AF65-F5344CB8AC3E}">
        <p14:creationId xmlns:p14="http://schemas.microsoft.com/office/powerpoint/2010/main" val="3607190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4">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5">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6">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7">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3">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6"/>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8"/>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779997" y="2150656"/>
            <a:ext cx="4412002" cy="1754326"/>
          </a:xfrm>
          <a:prstGeom prst="rect">
            <a:avLst/>
          </a:prstGeom>
          <a:noFill/>
        </p:spPr>
        <p:txBody>
          <a:bodyPr wrap="square" rtlCol="0" anchor="ctr">
            <a:spAutoFit/>
          </a:bodyPr>
          <a:lstStyle/>
          <a:p>
            <a:pPr algn="ctr"/>
            <a:r>
              <a:rPr lang="en-US" sz="3600" b="1" dirty="0">
                <a:latin typeface="+mj-lt"/>
              </a:rPr>
              <a:t>CORRELATION PLOT OF</a:t>
            </a:r>
          </a:p>
          <a:p>
            <a:pPr algn="ctr"/>
            <a:r>
              <a:rPr lang="en-US" sz="3600" b="1" dirty="0">
                <a:latin typeface="+mj-lt"/>
              </a:rPr>
              <a:t>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3B4957A7-EE41-364B-94C2-48A9350B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79998" cy="6858000"/>
          </a:xfrm>
          <a:prstGeom prst="rect">
            <a:avLst/>
          </a:prstGeom>
        </p:spPr>
      </p:pic>
    </p:spTree>
    <p:extLst>
      <p:ext uri="{BB962C8B-B14F-4D97-AF65-F5344CB8AC3E}">
        <p14:creationId xmlns:p14="http://schemas.microsoft.com/office/powerpoint/2010/main" val="340896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459169" y="176629"/>
            <a:ext cx="3273653" cy="646331"/>
          </a:xfrm>
          <a:prstGeom prst="rect">
            <a:avLst/>
          </a:prstGeom>
          <a:noFill/>
        </p:spPr>
        <p:txBody>
          <a:bodyPr wrap="none" rtlCol="0" anchor="ctr">
            <a:spAutoFit/>
          </a:bodyPr>
          <a:lstStyle/>
          <a:p>
            <a:pPr algn="ctr"/>
            <a:r>
              <a:rPr lang="en-US" sz="3600" b="1" dirty="0">
                <a:latin typeface="+mj-lt"/>
              </a:rPr>
              <a:t>FACET PLOTS </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4" name="Picture 3" descr="Scatter chart&#10;&#10;Description automatically generated">
            <a:extLst>
              <a:ext uri="{FF2B5EF4-FFF2-40B4-BE49-F238E27FC236}">
                <a16:creationId xmlns:a16="http://schemas.microsoft.com/office/drawing/2014/main" id="{B343CF91-E41E-3B4D-A191-3F341669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57" y="827425"/>
            <a:ext cx="6238988" cy="371006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F483DA94-9740-C642-B915-C8EE68D44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55" y="2982411"/>
            <a:ext cx="6488994" cy="3875589"/>
          </a:xfrm>
          <a:prstGeom prst="rect">
            <a:avLst/>
          </a:prstGeom>
        </p:spPr>
      </p:pic>
      <p:sp>
        <p:nvSpPr>
          <p:cNvPr id="9" name="TextBox 8">
            <a:extLst>
              <a:ext uri="{FF2B5EF4-FFF2-40B4-BE49-F238E27FC236}">
                <a16:creationId xmlns:a16="http://schemas.microsoft.com/office/drawing/2014/main" id="{023ECADA-8C9B-694A-A128-386F94DA84A8}"/>
              </a:ext>
            </a:extLst>
          </p:cNvPr>
          <p:cNvSpPr txBox="1"/>
          <p:nvPr/>
        </p:nvSpPr>
        <p:spPr>
          <a:xfrm>
            <a:off x="497667" y="4984158"/>
            <a:ext cx="4234322" cy="923330"/>
          </a:xfrm>
          <a:prstGeom prst="rect">
            <a:avLst/>
          </a:prstGeom>
          <a:noFill/>
        </p:spPr>
        <p:txBody>
          <a:bodyPr wrap="square" rtlCol="0">
            <a:spAutoFit/>
          </a:bodyPr>
          <a:lstStyle/>
          <a:p>
            <a:r>
              <a:rPr lang="en-US" b="1" dirty="0"/>
              <a:t>VALENCE &amp; ENERGY</a:t>
            </a:r>
          </a:p>
          <a:p>
            <a:r>
              <a:rPr lang="en-US" b="1" dirty="0"/>
              <a:t>  SIZED BY TRACK POPULARITY</a:t>
            </a:r>
          </a:p>
          <a:p>
            <a:r>
              <a:rPr lang="en-US" b="1" dirty="0"/>
              <a:t>   WRAPPED BY GENRE</a:t>
            </a:r>
          </a:p>
        </p:txBody>
      </p:sp>
      <p:sp>
        <p:nvSpPr>
          <p:cNvPr id="10" name="TextBox 9">
            <a:extLst>
              <a:ext uri="{FF2B5EF4-FFF2-40B4-BE49-F238E27FC236}">
                <a16:creationId xmlns:a16="http://schemas.microsoft.com/office/drawing/2014/main" id="{A2A24AE5-FE94-C141-81E3-A32BE9F1F952}"/>
              </a:ext>
            </a:extLst>
          </p:cNvPr>
          <p:cNvSpPr txBox="1"/>
          <p:nvPr/>
        </p:nvSpPr>
        <p:spPr>
          <a:xfrm>
            <a:off x="7405141" y="1064302"/>
            <a:ext cx="3972393" cy="923330"/>
          </a:xfrm>
          <a:prstGeom prst="rect">
            <a:avLst/>
          </a:prstGeom>
          <a:noFill/>
        </p:spPr>
        <p:txBody>
          <a:bodyPr wrap="square" rtlCol="0">
            <a:spAutoFit/>
          </a:bodyPr>
          <a:lstStyle/>
          <a:p>
            <a:r>
              <a:rPr lang="en-US" b="1" dirty="0"/>
              <a:t>LOUDNESS &amp; ENERGY</a:t>
            </a:r>
          </a:p>
          <a:p>
            <a:r>
              <a:rPr lang="en-US" b="1" dirty="0"/>
              <a:t>  SIZED BY TRACK POPULARITY</a:t>
            </a:r>
          </a:p>
          <a:p>
            <a:r>
              <a:rPr lang="en-US" b="1" dirty="0"/>
              <a:t>   WRAPED IN GENRE</a:t>
            </a:r>
          </a:p>
        </p:txBody>
      </p:sp>
    </p:spTree>
    <p:extLst>
      <p:ext uri="{BB962C8B-B14F-4D97-AF65-F5344CB8AC3E}">
        <p14:creationId xmlns:p14="http://schemas.microsoft.com/office/powerpoint/2010/main" val="1164036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29346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 for CUNY/NYSED</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Data Wrangling</a:t>
            </a:r>
          </a:p>
          <a:p>
            <a:pPr marL="628650" lvl="1" indent="-171450" algn="just">
              <a:lnSpc>
                <a:spcPct val="150000"/>
              </a:lnSpc>
              <a:buFont typeface="Arial" panose="020B0604020202020204" pitchFamily="34" charset="0"/>
              <a:buChar char="•"/>
            </a:pPr>
            <a:r>
              <a:rPr lang="en-US" sz="1400" dirty="0"/>
              <a:t>Data synthesis for monthly and annual reporting</a:t>
            </a:r>
          </a:p>
          <a:p>
            <a:pPr marL="628650" lvl="1" indent="-171450" algn="just">
              <a:lnSpc>
                <a:spcPct val="150000"/>
              </a:lnSpc>
              <a:buFont typeface="Arial" panose="020B0604020202020204" pitchFamily="34" charset="0"/>
              <a:buChar char="•"/>
            </a:pPr>
            <a:r>
              <a:rPr lang="en-US" sz="1400" dirty="0"/>
              <a:t>Administration</a:t>
            </a:r>
          </a:p>
          <a:p>
            <a:pPr marL="628650" lvl="1" indent="-171450" algn="just">
              <a:lnSpc>
                <a:spcPct val="150000"/>
              </a:lnSpc>
              <a:buFont typeface="Arial" panose="020B0604020202020204" pitchFamily="34" charset="0"/>
              <a:buChar char="•"/>
            </a:pPr>
            <a:r>
              <a:rPr lang="en-US" sz="1400" dirty="0"/>
              <a:t>Communication</a:t>
            </a:r>
          </a:p>
          <a:p>
            <a:pPr marL="285750" indent="-285750" algn="just">
              <a:lnSpc>
                <a:spcPct val="150000"/>
              </a:lnSpc>
              <a:buFont typeface="Wingdings" pitchFamily="2" charset="2"/>
              <a:buChar char="Ø"/>
            </a:pPr>
            <a:r>
              <a:rPr lang="en-US" sz="1400" dirty="0"/>
              <a:t>Interested in music through a background in event music curation and active listening</a:t>
            </a:r>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239562" y="176629"/>
            <a:ext cx="3712876" cy="646331"/>
          </a:xfrm>
          <a:prstGeom prst="rect">
            <a:avLst/>
          </a:prstGeom>
          <a:noFill/>
        </p:spPr>
        <p:txBody>
          <a:bodyPr wrap="none" rtlCol="0" anchor="ctr">
            <a:spAutoFit/>
          </a:bodyPr>
          <a:lstStyle/>
          <a:p>
            <a:pPr algn="ctr"/>
            <a:r>
              <a:rPr lang="en-US" sz="3600" b="1" dirty="0">
                <a:latin typeface="+mj-lt"/>
              </a:rPr>
              <a:t>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EF4B718-49AA-9249-BC87-6C3B75EB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846"/>
            <a:ext cx="4697219" cy="3715983"/>
          </a:xfrm>
          <a:prstGeom prst="rect">
            <a:avLst/>
          </a:prstGeom>
        </p:spPr>
      </p:pic>
      <p:pic>
        <p:nvPicPr>
          <p:cNvPr id="8" name="Picture 7" descr="Chart, scatter chart&#10;&#10;Description automatically generated">
            <a:extLst>
              <a:ext uri="{FF2B5EF4-FFF2-40B4-BE49-F238E27FC236}">
                <a16:creationId xmlns:a16="http://schemas.microsoft.com/office/drawing/2014/main" id="{F28A9D69-15ED-B14C-AA4A-2E3FDD8A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6" y="3310600"/>
            <a:ext cx="3897368" cy="3547400"/>
          </a:xfrm>
          <a:prstGeom prst="rect">
            <a:avLst/>
          </a:prstGeom>
        </p:spPr>
      </p:pic>
      <p:pic>
        <p:nvPicPr>
          <p:cNvPr id="12" name="Picture 11" descr="Chart, scatter chart&#10;&#10;Description automatically generated">
            <a:extLst>
              <a:ext uri="{FF2B5EF4-FFF2-40B4-BE49-F238E27FC236}">
                <a16:creationId xmlns:a16="http://schemas.microsoft.com/office/drawing/2014/main" id="{38D2BA84-74C2-6E4B-869A-042E1C42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490" y="649846"/>
            <a:ext cx="3965937" cy="3715983"/>
          </a:xfrm>
          <a:prstGeom prst="rect">
            <a:avLst/>
          </a:prstGeom>
        </p:spPr>
      </p:pic>
      <p:sp>
        <p:nvSpPr>
          <p:cNvPr id="13" name="TextBox 12">
            <a:extLst>
              <a:ext uri="{FF2B5EF4-FFF2-40B4-BE49-F238E27FC236}">
                <a16:creationId xmlns:a16="http://schemas.microsoft.com/office/drawing/2014/main" id="{ED68FD2C-DEA2-C64A-8AD6-965EF406AC34}"/>
              </a:ext>
            </a:extLst>
          </p:cNvPr>
          <p:cNvSpPr txBox="1"/>
          <p:nvPr/>
        </p:nvSpPr>
        <p:spPr>
          <a:xfrm>
            <a:off x="2548328" y="5767810"/>
            <a:ext cx="1506742" cy="461665"/>
          </a:xfrm>
          <a:prstGeom prst="rect">
            <a:avLst/>
          </a:prstGeom>
          <a:noFill/>
        </p:spPr>
        <p:txBody>
          <a:bodyPr wrap="square" rtlCol="0">
            <a:spAutoFit/>
          </a:bodyPr>
          <a:lstStyle/>
          <a:p>
            <a:r>
              <a:rPr lang="en-US" sz="1200" dirty="0"/>
              <a:t>Acousticness &amp;</a:t>
            </a:r>
          </a:p>
          <a:p>
            <a:r>
              <a:rPr lang="en-US" sz="1200" dirty="0"/>
              <a:t>Energy</a:t>
            </a:r>
          </a:p>
        </p:txBody>
      </p:sp>
    </p:spTree>
    <p:extLst>
      <p:ext uri="{BB962C8B-B14F-4D97-AF65-F5344CB8AC3E}">
        <p14:creationId xmlns:p14="http://schemas.microsoft.com/office/powerpoint/2010/main" val="2461139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3">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3">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97019" y="2346349"/>
            <a:ext cx="6397961" cy="3616631"/>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experience in web development &amp; marketing</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music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3">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4">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5">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6">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165447"/>
          </a:xfrm>
          <a:prstGeom prst="rect">
            <a:avLst/>
          </a:prstGeom>
          <a:noFill/>
        </p:spPr>
        <p:txBody>
          <a:bodyPr wrap="square" rtlCol="0">
            <a:spAutoFit/>
          </a:bodyPr>
          <a:lstStyle/>
          <a:p>
            <a:pPr algn="ctr">
              <a:lnSpc>
                <a:spcPct val="150000"/>
              </a:lnSpc>
            </a:pPr>
            <a:r>
              <a:rPr lang="en-GB" sz="1600" dirty="0"/>
              <a:t>Energy was significantly correlated with loudness and valence.</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rotWithShape="1">
          <a:blip r:embed="rId3">
            <a:alphaModFix amt="17000"/>
            <a:extLst>
              <a:ext uri="{28A0092B-C50C-407E-A947-70E740481C1C}">
                <a14:useLocalDpi xmlns:a14="http://schemas.microsoft.com/office/drawing/2010/main" val="0"/>
              </a:ext>
            </a:extLst>
          </a:blip>
          <a:srcRect l="51066" t="27282" r="6147" b="29811"/>
          <a:stretch/>
        </p:blipFill>
        <p:spPr>
          <a:xfrm>
            <a:off x="0" y="15389"/>
            <a:ext cx="12192000" cy="6858000"/>
          </a:xfrm>
          <a:prstGeom prst="rect">
            <a:avLst/>
          </a:prstGeom>
          <a:solidFill>
            <a:schemeClr val="tx1">
              <a:alpha val="22000"/>
            </a:schemeClr>
          </a:solidFill>
        </p:spPr>
      </p:pic>
      <p:sp>
        <p:nvSpPr>
          <p:cNvPr id="6" name="TextBox 5">
            <a:extLst>
              <a:ext uri="{FF2B5EF4-FFF2-40B4-BE49-F238E27FC236}">
                <a16:creationId xmlns:a16="http://schemas.microsoft.com/office/drawing/2014/main" id="{513FBDC2-B06C-4BE9-BAFF-18AA954E00E4}"/>
              </a:ext>
            </a:extLst>
          </p:cNvPr>
          <p:cNvSpPr txBox="1"/>
          <p:nvPr/>
        </p:nvSpPr>
        <p:spPr>
          <a:xfrm>
            <a:off x="50494" y="2560804"/>
            <a:ext cx="12173524" cy="1938992"/>
          </a:xfrm>
          <a:prstGeom prst="rect">
            <a:avLst/>
          </a:prstGeom>
          <a:noFill/>
        </p:spPr>
        <p:txBody>
          <a:bodyPr wrap="none" rtlCol="0">
            <a:spAutoFit/>
          </a:bodyPr>
          <a:lstStyle/>
          <a:p>
            <a:pPr algn="ctr"/>
            <a:r>
              <a:rPr lang="en-US" sz="3600" b="1" dirty="0">
                <a:solidFill>
                  <a:schemeClr val="bg2"/>
                </a:solidFill>
                <a:latin typeface="+mj-lt"/>
              </a:rPr>
              <a:t>“If you want to find the secrets of the universe, </a:t>
            </a:r>
          </a:p>
          <a:p>
            <a:pPr algn="ctr"/>
            <a:r>
              <a:rPr lang="en-US" sz="3600" b="1" dirty="0">
                <a:solidFill>
                  <a:schemeClr val="bg2"/>
                </a:solidFill>
                <a:latin typeface="+mj-lt"/>
              </a:rPr>
              <a:t>think in terms of energy, frequency and vibration.”</a:t>
            </a:r>
          </a:p>
          <a:p>
            <a:pPr algn="ctr"/>
            <a:endParaRPr lang="en-US" sz="2400" b="1" i="1" dirty="0">
              <a:solidFill>
                <a:schemeClr val="bg2"/>
              </a:solidFill>
              <a:latin typeface="+mj-lt"/>
            </a:endParaRPr>
          </a:p>
          <a:p>
            <a:pPr algn="ctr"/>
            <a:r>
              <a:rPr lang="en-US" sz="2400" i="1" dirty="0">
                <a:solidFill>
                  <a:schemeClr val="bg2"/>
                </a:solidFill>
                <a:latin typeface="+mj-lt"/>
              </a:rPr>
              <a:t>- Attributed to Nicola Tesla</a:t>
            </a:r>
          </a:p>
        </p:txBody>
      </p:sp>
      <p:sp>
        <p:nvSpPr>
          <p:cNvPr id="8" name="TextBox 7">
            <a:extLst>
              <a:ext uri="{FF2B5EF4-FFF2-40B4-BE49-F238E27FC236}">
                <a16:creationId xmlns:a16="http://schemas.microsoft.com/office/drawing/2014/main" id="{33ED64CD-9021-40EF-8496-250E0EE39891}"/>
              </a:ext>
            </a:extLst>
          </p:cNvPr>
          <p:cNvSpPr txBox="1"/>
          <p:nvPr/>
        </p:nvSpPr>
        <p:spPr>
          <a:xfrm>
            <a:off x="720475" y="6515040"/>
            <a:ext cx="11111307" cy="276999"/>
          </a:xfrm>
          <a:prstGeom prst="rect">
            <a:avLst/>
          </a:prstGeom>
          <a:noFill/>
        </p:spPr>
        <p:txBody>
          <a:bodyPr wrap="square" rtlCol="0">
            <a:spAutoFit/>
          </a:bodyPr>
          <a:lstStyle/>
          <a:p>
            <a:pPr algn="ctr"/>
            <a:r>
              <a:rPr lang="en-US" sz="1200" dirty="0">
                <a:solidFill>
                  <a:schemeClr val="bg1">
                    <a:lumMod val="50000"/>
                  </a:schemeClr>
                </a:solidFill>
                <a:latin typeface="Poppins SemiBold" pitchFamily="2" charset="77"/>
                <a:cs typeface="Poppins SemiBold" pitchFamily="2" charset="77"/>
              </a:rPr>
              <a:t>Image: Ernst </a:t>
            </a:r>
            <a:r>
              <a:rPr lang="en-US" sz="1200" dirty="0" err="1">
                <a:solidFill>
                  <a:schemeClr val="bg1">
                    <a:lumMod val="50000"/>
                  </a:schemeClr>
                </a:solidFill>
                <a:latin typeface="Poppins SemiBold" pitchFamily="2" charset="77"/>
                <a:cs typeface="Poppins SemiBold" pitchFamily="2" charset="77"/>
              </a:rPr>
              <a:t>Cheladni’s</a:t>
            </a:r>
            <a:r>
              <a:rPr lang="en-US" sz="1200" dirty="0">
                <a:solidFill>
                  <a:schemeClr val="bg1">
                    <a:lumMod val="50000"/>
                  </a:schemeClr>
                </a:solidFill>
                <a:latin typeface="Poppins SemiBold" pitchFamily="2" charset="77"/>
                <a:cs typeface="Poppins SemiBold" pitchFamily="2" charset="77"/>
              </a:rPr>
              <a:t> nodal resonance figures from </a:t>
            </a:r>
            <a:r>
              <a:rPr lang="en-US" sz="1200" i="1" dirty="0">
                <a:solidFill>
                  <a:schemeClr val="bg1">
                    <a:lumMod val="50000"/>
                  </a:schemeClr>
                </a:solidFill>
                <a:latin typeface="Poppins SemiBold" pitchFamily="2" charset="77"/>
                <a:cs typeface="Poppins SemiBold" pitchFamily="2" charset="77"/>
              </a:rPr>
              <a:t>Discoveries in the Theory of Sound</a:t>
            </a:r>
            <a:r>
              <a:rPr lang="en-US" sz="1200" dirty="0">
                <a:solidFill>
                  <a:schemeClr val="bg1">
                    <a:lumMod val="50000"/>
                  </a:schemeClr>
                </a:solidFill>
                <a:latin typeface="Poppins SemiBold" pitchFamily="2" charset="77"/>
                <a:cs typeface="Poppins SemiBold" pitchFamily="2" charset="77"/>
              </a:rPr>
              <a:t>”, published in the late 18</a:t>
            </a:r>
            <a:r>
              <a:rPr lang="en-US" sz="1200" baseline="30000" dirty="0">
                <a:solidFill>
                  <a:schemeClr val="bg1">
                    <a:lumMod val="50000"/>
                  </a:schemeClr>
                </a:solidFill>
                <a:latin typeface="Poppins SemiBold" pitchFamily="2" charset="77"/>
                <a:cs typeface="Poppins SemiBold" pitchFamily="2" charset="77"/>
              </a:rPr>
              <a:t>th</a:t>
            </a:r>
            <a:r>
              <a:rPr lang="en-US" sz="1200" dirty="0">
                <a:solidFill>
                  <a:schemeClr val="bg1">
                    <a:lumMod val="50000"/>
                  </a:schemeClr>
                </a:solidFill>
                <a:latin typeface="Poppins SemiBold" pitchFamily="2" charset="77"/>
                <a:cs typeface="Poppins SemiBold" pitchFamily="2" charset="77"/>
              </a:rPr>
              <a:t> Century. </a:t>
            </a:r>
          </a:p>
        </p:txBody>
      </p:sp>
    </p:spTree>
    <p:extLst>
      <p:ext uri="{BB962C8B-B14F-4D97-AF65-F5344CB8AC3E}">
        <p14:creationId xmlns:p14="http://schemas.microsoft.com/office/powerpoint/2010/main" val="169103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8180626" y="4204520"/>
            <a:ext cx="1175323" cy="461665"/>
          </a:xfrm>
          <a:prstGeom prst="rect">
            <a:avLst/>
          </a:prstGeom>
          <a:noFill/>
        </p:spPr>
        <p:txBody>
          <a:bodyPr wrap="none" rtlCol="0">
            <a:spAutoFit/>
          </a:bodyPr>
          <a:lstStyle/>
          <a:p>
            <a:pPr algn="ctr"/>
            <a:r>
              <a:rPr lang="en-US" sz="2400" b="1" dirty="0">
                <a:solidFill>
                  <a:schemeClr val="accent1"/>
                </a:solidFill>
                <a:latin typeface="+mj-lt"/>
              </a:rPr>
              <a:t>MOOD</a:t>
            </a:r>
          </a:p>
        </p:txBody>
      </p:sp>
      <p:sp>
        <p:nvSpPr>
          <p:cNvPr id="35" name="TextBox 34">
            <a:extLst>
              <a:ext uri="{FF2B5EF4-FFF2-40B4-BE49-F238E27FC236}">
                <a16:creationId xmlns:a16="http://schemas.microsoft.com/office/drawing/2014/main" id="{F1CC3C1F-2413-4BD8-ADCE-6DF47E09BFB9}"/>
              </a:ext>
            </a:extLst>
          </p:cNvPr>
          <p:cNvSpPr txBox="1"/>
          <p:nvPr/>
        </p:nvSpPr>
        <p:spPr>
          <a:xfrm>
            <a:off x="7185963" y="4666185"/>
            <a:ext cx="3164649" cy="1534779"/>
          </a:xfrm>
          <a:prstGeom prst="rect">
            <a:avLst/>
          </a:prstGeom>
          <a:noFill/>
        </p:spPr>
        <p:txBody>
          <a:bodyPr wrap="square" rtlCol="0">
            <a:spAutoFit/>
          </a:bodyPr>
          <a:lstStyle/>
          <a:p>
            <a:pPr algn="ctr">
              <a:lnSpc>
                <a:spcPct val="150000"/>
              </a:lnSpc>
            </a:pPr>
            <a:r>
              <a:rPr lang="en-GB" sz="1600" dirty="0"/>
              <a:t>Has mood of the most popular music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1841388" y="4204520"/>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1585758" y="4640755"/>
            <a:ext cx="3369733" cy="1534779"/>
          </a:xfrm>
          <a:prstGeom prst="rect">
            <a:avLst/>
          </a:prstGeom>
          <a:noFill/>
        </p:spPr>
        <p:txBody>
          <a:bodyPr wrap="square" rtlCol="0">
            <a:spAutoFit/>
          </a:bodyPr>
          <a:lstStyle/>
          <a:p>
            <a:pPr algn="ctr">
              <a:lnSpc>
                <a:spcPct val="150000"/>
              </a:lnSpc>
            </a:pPr>
            <a:r>
              <a:rPr lang="en-GB" sz="1600" dirty="0"/>
              <a:t>Have there been any changes in genre presence on the charts? Which genres are changing and how?</a:t>
            </a:r>
          </a:p>
        </p:txBody>
      </p:sp>
      <p:sp>
        <p:nvSpPr>
          <p:cNvPr id="41" name="TextBox 40">
            <a:extLst>
              <a:ext uri="{FF2B5EF4-FFF2-40B4-BE49-F238E27FC236}">
                <a16:creationId xmlns:a16="http://schemas.microsoft.com/office/drawing/2014/main" id="{E5E0BF39-3D75-401A-AE14-82A7B91D772E}"/>
              </a:ext>
            </a:extLst>
          </p:cNvPr>
          <p:cNvSpPr txBox="1"/>
          <p:nvPr/>
        </p:nvSpPr>
        <p:spPr>
          <a:xfrm>
            <a:off x="4122745" y="2211442"/>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339702" y="2583721"/>
            <a:ext cx="11445898" cy="1165447"/>
          </a:xfrm>
          <a:prstGeom prst="rect">
            <a:avLst/>
          </a:prstGeom>
          <a:noFill/>
        </p:spPr>
        <p:txBody>
          <a:bodyPr wrap="square" rtlCol="0">
            <a:spAutoFit/>
          </a:bodyPr>
          <a:lstStyle/>
          <a:p>
            <a:pPr algn="ctr">
              <a:lnSpc>
                <a:spcPct val="150000"/>
              </a:lnSpc>
            </a:pPr>
            <a:r>
              <a:rPr lang="en-GB" sz="1600" dirty="0"/>
              <a:t>Have there been any significant changes in music over the past five years? </a:t>
            </a:r>
          </a:p>
          <a:p>
            <a:pPr algn="ctr">
              <a:lnSpc>
                <a:spcPct val="150000"/>
              </a:lnSpc>
            </a:pPr>
            <a:r>
              <a:rPr lang="en-GB" sz="1600" dirty="0"/>
              <a:t>Are there other significant features that change over time? </a:t>
            </a:r>
          </a:p>
          <a:p>
            <a:pPr algn="ctr">
              <a:lnSpc>
                <a:spcPct val="150000"/>
              </a:lnSpc>
            </a:pPr>
            <a:r>
              <a:rPr lang="en-GB" sz="1600" dirty="0"/>
              <a:t>Do any of the features have similarities or contrasts?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291" y="442209"/>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2278970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BD0E310-C4AA-4D2D-97BA-363B44FEF4A4}"/>
              </a:ext>
            </a:extLst>
          </p:cNvPr>
          <p:cNvSpPr txBox="1"/>
          <p:nvPr/>
        </p:nvSpPr>
        <p:spPr>
          <a:xfrm>
            <a:off x="2743200" y="3130074"/>
            <a:ext cx="6282266" cy="677621"/>
          </a:xfrm>
          <a:prstGeom prst="rect">
            <a:avLst/>
          </a:prstGeom>
          <a:noFill/>
        </p:spPr>
        <p:txBody>
          <a:bodyPr wrap="square" rtlCol="0">
            <a:spAutoFit/>
          </a:bodyPr>
          <a:lstStyle/>
          <a:p>
            <a:pPr algn="ctr">
              <a:lnSpc>
                <a:spcPct val="150000"/>
              </a:lnSpc>
            </a:pPr>
            <a:r>
              <a:rPr lang="en-GB" sz="2800" dirty="0"/>
              <a:t>Available datasets were:</a:t>
            </a:r>
          </a:p>
        </p:txBody>
      </p:sp>
      <p:sp>
        <p:nvSpPr>
          <p:cNvPr id="41" name="TextBox 40">
            <a:extLst>
              <a:ext uri="{FF2B5EF4-FFF2-40B4-BE49-F238E27FC236}">
                <a16:creationId xmlns:a16="http://schemas.microsoft.com/office/drawing/2014/main" id="{E5E0BF39-3D75-401A-AE14-82A7B91D772E}"/>
              </a:ext>
            </a:extLst>
          </p:cNvPr>
          <p:cNvSpPr txBox="1"/>
          <p:nvPr/>
        </p:nvSpPr>
        <p:spPr>
          <a:xfrm>
            <a:off x="2743200" y="2347430"/>
            <a:ext cx="6710491" cy="646331"/>
          </a:xfrm>
          <a:prstGeom prst="rect">
            <a:avLst/>
          </a:prstGeom>
          <a:noFill/>
        </p:spPr>
        <p:txBody>
          <a:bodyPr wrap="none" rtlCol="0">
            <a:spAutoFit/>
          </a:bodyPr>
          <a:lstStyle/>
          <a:p>
            <a:pPr algn="ctr"/>
            <a:r>
              <a:rPr lang="en-US" sz="3600" b="1" dirty="0">
                <a:solidFill>
                  <a:schemeClr val="accent1"/>
                </a:solidFill>
                <a:latin typeface="+mj-lt"/>
              </a:rPr>
              <a:t>MUSIC DATA FOR ANALYSIS?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817155" y="442209"/>
            <a:ext cx="10557698" cy="1323439"/>
          </a:xfrm>
          <a:prstGeom prst="rect">
            <a:avLst/>
          </a:prstGeom>
          <a:noFill/>
        </p:spPr>
        <p:txBody>
          <a:bodyPr wrap="none" rtlCol="0">
            <a:spAutoFit/>
          </a:bodyPr>
          <a:lstStyle/>
          <a:p>
            <a:pPr algn="ctr"/>
            <a:r>
              <a:rPr lang="en-US" sz="8000" b="1" dirty="0">
                <a:latin typeface="+mj-lt"/>
              </a:rPr>
              <a:t>DATASET SELECTION</a:t>
            </a:r>
          </a:p>
        </p:txBody>
      </p:sp>
      <p:sp>
        <p:nvSpPr>
          <p:cNvPr id="10" name="TextBox 9">
            <a:extLst>
              <a:ext uri="{FF2B5EF4-FFF2-40B4-BE49-F238E27FC236}">
                <a16:creationId xmlns:a16="http://schemas.microsoft.com/office/drawing/2014/main" id="{5579C7D8-5867-4228-B9B3-5F7BF055DAFE}"/>
              </a:ext>
            </a:extLst>
          </p:cNvPr>
          <p:cNvSpPr txBox="1"/>
          <p:nvPr/>
        </p:nvSpPr>
        <p:spPr>
          <a:xfrm>
            <a:off x="3623733" y="3915199"/>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Too old</a:t>
            </a:r>
          </a:p>
        </p:txBody>
      </p:sp>
      <p:sp>
        <p:nvSpPr>
          <p:cNvPr id="11" name="TextBox 10">
            <a:extLst>
              <a:ext uri="{FF2B5EF4-FFF2-40B4-BE49-F238E27FC236}">
                <a16:creationId xmlns:a16="http://schemas.microsoft.com/office/drawing/2014/main" id="{6024FE77-3109-4CD8-A59E-37896F626FD8}"/>
              </a:ext>
            </a:extLst>
          </p:cNvPr>
          <p:cNvSpPr txBox="1"/>
          <p:nvPr/>
        </p:nvSpPr>
        <p:spPr>
          <a:xfrm>
            <a:off x="3623733" y="4377811"/>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Wrong scope</a:t>
            </a:r>
          </a:p>
        </p:txBody>
      </p:sp>
      <p:sp>
        <p:nvSpPr>
          <p:cNvPr id="12" name="TextBox 11">
            <a:extLst>
              <a:ext uri="{FF2B5EF4-FFF2-40B4-BE49-F238E27FC236}">
                <a16:creationId xmlns:a16="http://schemas.microsoft.com/office/drawing/2014/main" id="{11D1F94F-6C8C-479B-A40A-639EC401695E}"/>
              </a:ext>
            </a:extLst>
          </p:cNvPr>
          <p:cNvSpPr txBox="1"/>
          <p:nvPr/>
        </p:nvSpPr>
        <p:spPr>
          <a:xfrm>
            <a:off x="3623733" y="4865445"/>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Restricted access</a:t>
            </a:r>
          </a:p>
        </p:txBody>
      </p:sp>
      <p:sp>
        <p:nvSpPr>
          <p:cNvPr id="13" name="TextBox 12">
            <a:extLst>
              <a:ext uri="{FF2B5EF4-FFF2-40B4-BE49-F238E27FC236}">
                <a16:creationId xmlns:a16="http://schemas.microsoft.com/office/drawing/2014/main" id="{9B2D0A6A-2D4B-46F4-AD41-50FD03DD79D2}"/>
              </a:ext>
            </a:extLst>
          </p:cNvPr>
          <p:cNvSpPr txBox="1"/>
          <p:nvPr/>
        </p:nvSpPr>
        <p:spPr>
          <a:xfrm>
            <a:off x="3623733" y="5322116"/>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Training datasets with errors</a:t>
            </a:r>
          </a:p>
        </p:txBody>
      </p:sp>
    </p:spTree>
    <p:extLst>
      <p:ext uri="{BB962C8B-B14F-4D97-AF65-F5344CB8AC3E}">
        <p14:creationId xmlns:p14="http://schemas.microsoft.com/office/powerpoint/2010/main" val="2149868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23" grpId="0" animBg="1"/>
      <p:bldP spid="24" grpId="0"/>
      <p:bldP spid="10" grpId="0"/>
      <p:bldP spid="11" grpId="0"/>
      <p:bldP spid="12" grpId="0"/>
      <p:bldP spid="13"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8022</TotalTime>
  <Words>2217</Words>
  <Application>Microsoft Office PowerPoint</Application>
  <PresentationFormat>Widescreen</PresentationFormat>
  <Paragraphs>305</Paragraphs>
  <Slides>47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Lucida Grande</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SPOTIFY API</vt:lpstr>
      <vt:lpstr>DATASET CREATION</vt:lpstr>
      <vt:lpstr>DATA WRANGLING</vt:lpstr>
      <vt:lpstr>PowerPoint Presentation</vt:lpstr>
      <vt:lpstr>Interesting Data Points</vt:lpstr>
      <vt:lpstr>PowerPoint Presentation</vt:lpstr>
      <vt:lpstr>AUDIO FEATURES</vt:lpstr>
      <vt:lpstr>PowerPoint Presentation</vt:lpstr>
      <vt:lpstr>PowerPoint Presentation</vt:lpstr>
      <vt:lpstr>PARENTAL ADVISORY LABELING</vt:lpstr>
      <vt:lpstr>PowerPoint Presentation</vt:lpstr>
      <vt:lpstr>ENERGY</vt:lpstr>
      <vt:lpstr>CHANGE IN LOUDNESS OVER TIME</vt:lpstr>
      <vt:lpstr>PowerPoint Presentation</vt:lpstr>
      <vt:lpstr>PowerPoint Presentation</vt:lpstr>
      <vt:lpstr>PowerPoint Presentation</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368</cp:revision>
  <dcterms:created xsi:type="dcterms:W3CDTF">2019-05-06T21:42:45Z</dcterms:created>
  <dcterms:modified xsi:type="dcterms:W3CDTF">2022-02-02T16:12:30Z</dcterms:modified>
</cp:coreProperties>
</file>